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 ?><Relationships xmlns="http://schemas.openxmlformats.org/package/2006/relationships"><Relationship Id="rId1" Type="http://schemas.openxmlformats.org/officeDocument/2006/relationships/officeDocument" Target="ppt/presentation.xml"  /><Relationship Id="rId2" Type="http://schemas.openxmlformats.org/package/2006/relationships/metadata/thumbnail" Target="docProps/thumbnail.jpeg"  /><Relationship Id="rId3" Type="http://schemas.openxmlformats.org/package/2006/relationships/metadata/core-properties" Target="docProps/core.xml"  /><Relationship Id="rId4" Type="http://schemas.openxmlformats.org/officeDocument/2006/relationships/extended-properties" Target="docProps/app.xml"  /></Relationships>
</file>

<file path=ppt/presentation.xml><?xml version="1.0" encoding="utf-8"?>
<p:presentation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sldMasterIdLst>
    <p:sldMasterId id="2147483692" r:id="rId1"/>
  </p:sldMasterIdLst>
  <p:notesMasterIdLst>
    <p:notesMasterId r:id="rId2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/>
</file>

<file path=ppt/tableStyles.xml><?xml version="1.0" encoding="utf-8"?>
<a:tblStyleLst xmlns:r="http://schemas.openxmlformats.org/officeDocument/2006/relationships" xmlns:c="http://schemas.openxmlformats.org/drawingml/2006/chart" xmlns:dgm="http://schemas.openxmlformats.org/drawingml/2006/diagram" xmlns:dsp="http://schemas.microsoft.com/office/drawing/2008/diagram" xmlns:a="http://schemas.openxmlformats.org/drawingml/2006/main" xmlns:pic="http://schemas.openxmlformats.org/drawingml/2006/picture" xmlns:wp="http://schemas.openxmlformats.org/drawingml/2006/wordprocessingDrawing" xmlns:xdr="http://schemas.openxmlformats.org/drawingml/2006/spreadsheetDrawing" xmlns:p="http://schemas.openxmlformats.org/presentationml/2006/main" def="{5C22544A-7EE6-4342-B048-85BDC9FD1C3A}"/>
</file>

<file path=ppt/viewProps.xml><?xml version="1.0" encoding="utf-8"?>
<p:viewPr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normalViewPr snapVertSplitter="1">
    <p:restoredLeft sz="12579"/>
    <p:restoredTop sz="90000"/>
  </p:normalViewPr>
  <p:slideViewPr>
    <p:cSldViewPr snapToObjects="1">
      <p:cViewPr varScale="1">
        <p:scale>
          <a:sx n="100" d="100"/>
          <a:sy n="100" d="100"/>
        </p:scale>
        <p:origin x="0" y="0"/>
      </p:cViewPr>
      <p:guideLst>
        <p:guide orient="horz" pos="2159"/>
        <p:guide pos="383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9" cy="72009"/>
</p:viewPr>
</file>

<file path=ppt/_rels/presentation.xml.rels><?xml version="1.0" encoding="UTF-8" standalone="yes" ?><Relationships xmlns="http://schemas.openxmlformats.org/package/2006/relationships"><Relationship Id="rId1" Type="http://schemas.openxmlformats.org/officeDocument/2006/relationships/slideMaster" Target="slideMasters/slideMaster1.xml"  /><Relationship Id="rId10" Type="http://schemas.openxmlformats.org/officeDocument/2006/relationships/slide" Target="slides/slide8.xml"  /><Relationship Id="rId11" Type="http://schemas.openxmlformats.org/officeDocument/2006/relationships/presProps" Target="presProps.xml"  /><Relationship Id="rId12" Type="http://schemas.openxmlformats.org/officeDocument/2006/relationships/viewProps" Target="viewProps.xml"  /><Relationship Id="rId13" Type="http://schemas.openxmlformats.org/officeDocument/2006/relationships/theme" Target="theme/theme1.xml"  /><Relationship Id="rId14" Type="http://schemas.openxmlformats.org/officeDocument/2006/relationships/tableStyles" Target="tableStyles.xml"  /><Relationship Id="rId2" Type="http://schemas.openxmlformats.org/officeDocument/2006/relationships/notesMaster" Target="notesMasters/notesMaster1.xml"  /><Relationship Id="rId3" Type="http://schemas.openxmlformats.org/officeDocument/2006/relationships/slide" Target="slides/slide1.xml"  /><Relationship Id="rId4" Type="http://schemas.openxmlformats.org/officeDocument/2006/relationships/slide" Target="slides/slide2.xml"  /><Relationship Id="rId5" Type="http://schemas.openxmlformats.org/officeDocument/2006/relationships/slide" Target="slides/slide3.xml"  /><Relationship Id="rId6" Type="http://schemas.openxmlformats.org/officeDocument/2006/relationships/slide" Target="slides/slide4.xml"  /><Relationship Id="rId7" Type="http://schemas.openxmlformats.org/officeDocument/2006/relationships/slide" Target="slides/slide5.xml"  /><Relationship Id="rId8" Type="http://schemas.openxmlformats.org/officeDocument/2006/relationships/slide" Target="slides/slide6.xml"  /><Relationship Id="rId9" Type="http://schemas.openxmlformats.org/officeDocument/2006/relationships/slide" Target="slides/slide7.xml"  /></Relationships>
</file>

<file path=ppt/notesMasters/_rels/notesMaster1.xml.rels><?xml version="1.0" encoding="UTF-8" standalone="yes" ?><Relationships xmlns="http://schemas.openxmlformats.org/package/2006/relationships"><Relationship Id="rId1" Type="http://schemas.openxmlformats.org/officeDocument/2006/relationships/theme" Target="../theme/theme2.xml"  /></Relationships>
</file>

<file path=ppt/notesMasters/notesMaster1.xml><?xml version="1.0" encoding="utf-8"?>
<p:notesMaster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 idx="0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/>
          <a:lstStyle>
            <a:lvl1pPr algn="l">
              <a:defRPr sz="1200"/>
            </a:lvl1pPr>
          </a:lstStyle>
          <a:p>
            <a:pPr lvl="0"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/>
          <a:lstStyle>
            <a:lvl1pPr algn="r">
              <a:defRPr sz="1200"/>
            </a:lvl1pPr>
          </a:lstStyle>
          <a:p>
            <a:pPr lvl="0">
              <a:defRPr/>
            </a:pPr>
            <a:fld id="{E2B2BC9D-A816-4D0A-858B-1D023B3A8ACA}" type="datetime1">
              <a:rPr lang="ko-KR" altLang="en-US"/>
              <a:pPr lvl="0">
                <a:defRPr/>
              </a:pPr>
              <a:t>2021-02-05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anchor="ctr"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>
            <a:noAutofit/>
          </a:bodyPr>
          <a:lstStyle/>
          <a:p>
            <a:pPr lvl="0">
              <a:defRPr/>
            </a:pPr>
            <a:r>
              <a:rPr lang="ko-KR" altLang="en-US"/>
              <a:t>마스터 텍스트 스타일을 편집합니다</a:t>
            </a:r>
            <a:endParaRPr lang="ko-KR" altLang="en-US"/>
          </a:p>
          <a:p>
            <a:pPr lvl="1">
              <a:defRPr/>
            </a:pPr>
            <a:r>
              <a:rPr lang="ko-KR" altLang="en-US"/>
              <a:t>둘째 수준</a:t>
            </a:r>
            <a:endParaRPr lang="ko-KR" altLang="en-US"/>
          </a:p>
          <a:p>
            <a:pPr lvl="2">
              <a:defRPr/>
            </a:pPr>
            <a:r>
              <a:rPr lang="ko-KR" altLang="en-US"/>
              <a:t>셋째 수준</a:t>
            </a:r>
            <a:endParaRPr lang="ko-KR" altLang="en-US"/>
          </a:p>
          <a:p>
            <a:pPr lvl="3">
              <a:defRPr/>
            </a:pPr>
            <a:r>
              <a:rPr lang="ko-KR" altLang="en-US"/>
              <a:t>넷째 수준</a:t>
            </a:r>
            <a:endParaRPr lang="ko-KR" altLang="en-US"/>
          </a:p>
          <a:p>
            <a:pPr lvl="4">
              <a:defRPr/>
            </a:pPr>
            <a:r>
              <a:rPr lang="ko-KR" altLang="en-US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anchor="b"/>
          <a:lstStyle>
            <a:lvl1pPr algn="l">
              <a:defRPr sz="1200"/>
            </a:lvl1pPr>
          </a:lstStyle>
          <a:p>
            <a:pPr lvl="0"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anchor="b"/>
          <a:lstStyle>
            <a:lvl1pPr algn="r">
              <a:defRPr sz="1200"/>
            </a:lvl1pPr>
          </a:lstStyle>
          <a:p>
            <a:pPr lvl="0">
              <a:defRPr/>
            </a:pPr>
            <a:fld id="{09F4262C-968C-4EE9-8164-CE16364706B3}" type="slidenum">
              <a:rPr lang="ko-KR" altLang="en-US"/>
              <a:pPr lvl="0">
                <a:defRPr/>
              </a:pPr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1" hangingPunct="1">
      <a:defRPr sz="1200" kern="1200">
        <a:solidFill>
          <a:schemeClr val="tx1"/>
        </a:solidFill>
        <a:latin typeface="+mj-lt"/>
        <a:ea typeface="+mj-ea"/>
        <a:cs typeface="+mj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j-lt"/>
        <a:ea typeface="+mj-ea"/>
        <a:cs typeface="+mj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j-lt"/>
        <a:ea typeface="+mj-ea"/>
        <a:cs typeface="+mj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j-lt"/>
        <a:ea typeface="+mj-ea"/>
        <a:cs typeface="+mj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j-lt"/>
        <a:ea typeface="+mj-ea"/>
        <a:cs typeface="+mj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j-lt"/>
        <a:ea typeface="+mj-ea"/>
        <a:cs typeface="+mj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j-lt"/>
        <a:ea typeface="+mj-ea"/>
        <a:cs typeface="+mj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j-lt"/>
        <a:ea typeface="+mj-ea"/>
        <a:cs typeface="+mj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j-lt"/>
        <a:ea typeface="+mj-ea"/>
        <a:cs typeface="+mj-cs"/>
      </a:defRPr>
    </a:lvl9pPr>
  </p:notesStyle>
</p:notesMaster>
</file>

<file path=ppt/notesSlides/_rels/notesSlide1.xml.rels><?xml version="1.0" encoding="UTF-8" standalone="yes" ?><Relationships xmlns="http://schemas.openxmlformats.org/package/2006/relationships"><Relationship Id="rId1" Type="http://schemas.openxmlformats.org/officeDocument/2006/relationships/slide" Target="../slides/slide4.xml"  /><Relationship Id="rId2" Type="http://schemas.openxmlformats.org/officeDocument/2006/relationships/notesMaster" Target="../notesMasters/notesMaster1.xml"  /></Relationships>
</file>

<file path=ppt/notesSlides/notesSlide1.xml><?xml version="1.0" encoding="utf-8"?>
<p:notes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3"/>
          <p:cNvSpPr>
            <a:spLocks noGrp="1" noRot="1" noChangeAspect="1" noTextEdit="1"/>
          </p:cNvSpPr>
          <p:nvPr>
            <p:ph type="sldImg" idx="2"/>
          </p:nvPr>
        </p:nvSpPr>
        <p:spPr/>
        <p:txBody>
          <a:bodyPr/>
          <a:lstStyle/>
          <a:p>
            <a:pPr>
              <a:defRPr/>
            </a:pPr>
            <a:endParaRPr lang="ko-KR" altLang="en-US"/>
          </a:p>
        </p:txBody>
      </p:sp>
      <p:sp>
        <p:nvSpPr>
          <p:cNvPr id="3" name="슬라이드 노트 개체 틀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4" name="슬라이드 번호 개체 틀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lvl="0">
              <a:defRPr/>
            </a:pPr>
            <a:fld id="{09F4262C-968C-4EE9-8164-CE16364706B3}" type="slidenum">
              <a:rPr lang="en-US" altLang="en-US"/>
              <a:pPr lvl="0">
                <a:defRPr/>
              </a:pPr>
              <a:t>4</a:t>
            </a:fld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10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11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12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2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3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4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5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6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7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8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9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slideLayout1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Sp="0" showMasterPhAnim="1" matchingName="제목 슬라이드" type="title" preserve="1">
  <p:cSld name="제목 슬라이드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"/>
          <p:cNvSpPr/>
          <p:nvPr/>
        </p:nvSpPr>
        <p:spPr>
          <a:xfrm>
            <a:off x="0" y="-25400"/>
            <a:ext cx="12191999" cy="6858000"/>
          </a:xfrm>
          <a:custGeom>
            <a:avLst/>
            <a:gdLst/>
            <a:cxnLst>
              <a:cxn ang="0">
                <a:pos x="0" y="4302"/>
              </a:cxn>
              <a:cxn ang="0">
                <a:pos x="120" y="3984"/>
              </a:cxn>
              <a:cxn ang="0">
                <a:pos x="257" y="3641"/>
              </a:cxn>
              <a:cxn ang="0">
                <a:pos x="374" y="3362"/>
              </a:cxn>
              <a:cxn ang="0">
                <a:pos x="512" y="3050"/>
              </a:cxn>
              <a:cxn ang="0">
                <a:pos x="668" y="2716"/>
              </a:cxn>
              <a:cxn ang="0">
                <a:pos x="843" y="2366"/>
              </a:cxn>
              <a:cxn ang="0">
                <a:pos x="1034" y="2008"/>
              </a:cxn>
              <a:cxn ang="0">
                <a:pos x="1136" y="1827"/>
              </a:cxn>
              <a:cxn ang="0">
                <a:pos x="1241" y="1648"/>
              </a:cxn>
              <a:cxn ang="0">
                <a:pos x="1350" y="1473"/>
              </a:cxn>
              <a:cxn ang="0">
                <a:pos x="1462" y="1298"/>
              </a:cxn>
              <a:cxn ang="0">
                <a:pos x="1578" y="1128"/>
              </a:cxn>
              <a:cxn ang="0">
                <a:pos x="1698" y="962"/>
              </a:cxn>
              <a:cxn ang="0">
                <a:pos x="1820" y="803"/>
              </a:cxn>
              <a:cxn ang="0">
                <a:pos x="1946" y="649"/>
              </a:cxn>
              <a:cxn ang="0">
                <a:pos x="2075" y="504"/>
              </a:cxn>
              <a:cxn ang="0">
                <a:pos x="2206" y="367"/>
              </a:cxn>
              <a:cxn ang="0">
                <a:pos x="2341" y="240"/>
              </a:cxn>
              <a:cxn ang="0">
                <a:pos x="2478" y="123"/>
              </a:cxn>
              <a:cxn ang="0">
                <a:pos x="2617" y="18"/>
              </a:cxn>
              <a:cxn ang="0">
                <a:pos x="5536" y="1517"/>
              </a:cxn>
              <a:cxn ang="0">
                <a:pos x="5445" y="1595"/>
              </a:cxn>
              <a:cxn ang="0">
                <a:pos x="5187" y="1813"/>
              </a:cxn>
              <a:cxn ang="0">
                <a:pos x="4794" y="2136"/>
              </a:cxn>
              <a:cxn ang="0">
                <a:pos x="4291" y="2538"/>
              </a:cxn>
              <a:cxn ang="0">
                <a:pos x="4007" y="2759"/>
              </a:cxn>
              <a:cxn ang="0">
                <a:pos x="3707" y="2986"/>
              </a:cxn>
              <a:cxn ang="0">
                <a:pos x="3394" y="3219"/>
              </a:cxn>
              <a:cxn ang="0">
                <a:pos x="3070" y="3452"/>
              </a:cxn>
              <a:cxn ang="0">
                <a:pos x="2740" y="3681"/>
              </a:cxn>
              <a:cxn ang="0">
                <a:pos x="2407" y="3903"/>
              </a:cxn>
              <a:cxn ang="0">
                <a:pos x="2076" y="4114"/>
              </a:cxn>
              <a:cxn ang="0">
                <a:pos x="1748" y="4311"/>
              </a:cxn>
              <a:cxn ang="0">
                <a:pos x="1473" y="4314"/>
              </a:cxn>
              <a:cxn ang="0">
                <a:pos x="868" y="4320"/>
              </a:cxn>
              <a:cxn ang="0">
                <a:pos x="398" y="4320"/>
              </a:cxn>
              <a:cxn ang="0">
                <a:pos x="155" y="4316"/>
              </a:cxn>
              <a:cxn ang="0">
                <a:pos x="38" y="4311"/>
              </a:cxn>
              <a:cxn ang="0">
                <a:pos x="3" y="4305"/>
              </a:cxn>
              <a:cxn ang="0">
                <a:pos x="0" y="4302"/>
              </a:cxn>
            </a:cxnLst>
            <a:rect l="0" t="0" r="r" b="b"/>
            <a:pathLst>
              <a:path w="5554" h="4320">
                <a:moveTo>
                  <a:pt x="0" y="4302"/>
                </a:moveTo>
                <a:lnTo>
                  <a:pt x="0" y="4302"/>
                </a:lnTo>
                <a:lnTo>
                  <a:pt x="56" y="4151"/>
                </a:lnTo>
                <a:lnTo>
                  <a:pt x="120" y="3984"/>
                </a:lnTo>
                <a:lnTo>
                  <a:pt x="206" y="3766"/>
                </a:lnTo>
                <a:lnTo>
                  <a:pt x="257" y="3641"/>
                </a:lnTo>
                <a:lnTo>
                  <a:pt x="313" y="3505"/>
                </a:lnTo>
                <a:lnTo>
                  <a:pt x="374" y="3362"/>
                </a:lnTo>
                <a:lnTo>
                  <a:pt x="441" y="3210"/>
                </a:lnTo>
                <a:lnTo>
                  <a:pt x="512" y="3050"/>
                </a:lnTo>
                <a:lnTo>
                  <a:pt x="587" y="2886"/>
                </a:lnTo>
                <a:lnTo>
                  <a:pt x="668" y="2716"/>
                </a:lnTo>
                <a:lnTo>
                  <a:pt x="753" y="2543"/>
                </a:lnTo>
                <a:lnTo>
                  <a:pt x="843" y="2366"/>
                </a:lnTo>
                <a:lnTo>
                  <a:pt x="936" y="2187"/>
                </a:lnTo>
                <a:lnTo>
                  <a:pt x="1034" y="2008"/>
                </a:lnTo>
                <a:lnTo>
                  <a:pt x="1084" y="1918"/>
                </a:lnTo>
                <a:lnTo>
                  <a:pt x="1136" y="1827"/>
                </a:lnTo>
                <a:lnTo>
                  <a:pt x="1187" y="1739"/>
                </a:lnTo>
                <a:lnTo>
                  <a:pt x="1241" y="1648"/>
                </a:lnTo>
                <a:lnTo>
                  <a:pt x="1294" y="1560"/>
                </a:lnTo>
                <a:lnTo>
                  <a:pt x="1350" y="1473"/>
                </a:lnTo>
                <a:lnTo>
                  <a:pt x="1405" y="1385"/>
                </a:lnTo>
                <a:lnTo>
                  <a:pt x="1462" y="1298"/>
                </a:lnTo>
                <a:lnTo>
                  <a:pt x="1520" y="1212"/>
                </a:lnTo>
                <a:lnTo>
                  <a:pt x="1578" y="1128"/>
                </a:lnTo>
                <a:lnTo>
                  <a:pt x="1637" y="1044"/>
                </a:lnTo>
                <a:lnTo>
                  <a:pt x="1698" y="962"/>
                </a:lnTo>
                <a:lnTo>
                  <a:pt x="1758" y="881"/>
                </a:lnTo>
                <a:lnTo>
                  <a:pt x="1820" y="803"/>
                </a:lnTo>
                <a:lnTo>
                  <a:pt x="1882" y="724"/>
                </a:lnTo>
                <a:lnTo>
                  <a:pt x="1946" y="649"/>
                </a:lnTo>
                <a:lnTo>
                  <a:pt x="2011" y="575"/>
                </a:lnTo>
                <a:lnTo>
                  <a:pt x="2075" y="504"/>
                </a:lnTo>
                <a:lnTo>
                  <a:pt x="2141" y="433"/>
                </a:lnTo>
                <a:lnTo>
                  <a:pt x="2206" y="367"/>
                </a:lnTo>
                <a:lnTo>
                  <a:pt x="2274" y="302"/>
                </a:lnTo>
                <a:lnTo>
                  <a:pt x="2341" y="240"/>
                </a:lnTo>
                <a:lnTo>
                  <a:pt x="2409" y="180"/>
                </a:lnTo>
                <a:lnTo>
                  <a:pt x="2478" y="123"/>
                </a:lnTo>
                <a:lnTo>
                  <a:pt x="2548" y="69"/>
                </a:lnTo>
                <a:lnTo>
                  <a:pt x="2617" y="18"/>
                </a:lnTo>
                <a:lnTo>
                  <a:pt x="5554" y="0"/>
                </a:lnTo>
                <a:lnTo>
                  <a:pt x="5536" y="1517"/>
                </a:lnTo>
                <a:lnTo>
                  <a:pt x="5536" y="1517"/>
                </a:lnTo>
                <a:lnTo>
                  <a:pt x="5445" y="1595"/>
                </a:lnTo>
                <a:lnTo>
                  <a:pt x="5335" y="1688"/>
                </a:lnTo>
                <a:lnTo>
                  <a:pt x="5187" y="1813"/>
                </a:lnTo>
                <a:lnTo>
                  <a:pt x="5005" y="1963"/>
                </a:lnTo>
                <a:lnTo>
                  <a:pt x="4794" y="2136"/>
                </a:lnTo>
                <a:lnTo>
                  <a:pt x="4554" y="2330"/>
                </a:lnTo>
                <a:lnTo>
                  <a:pt x="4291" y="2538"/>
                </a:lnTo>
                <a:lnTo>
                  <a:pt x="4151" y="2646"/>
                </a:lnTo>
                <a:lnTo>
                  <a:pt x="4007" y="2759"/>
                </a:lnTo>
                <a:lnTo>
                  <a:pt x="3859" y="2871"/>
                </a:lnTo>
                <a:lnTo>
                  <a:pt x="3707" y="2986"/>
                </a:lnTo>
                <a:lnTo>
                  <a:pt x="3552" y="3102"/>
                </a:lnTo>
                <a:lnTo>
                  <a:pt x="3394" y="3219"/>
                </a:lnTo>
                <a:lnTo>
                  <a:pt x="3232" y="3335"/>
                </a:lnTo>
                <a:lnTo>
                  <a:pt x="3070" y="3452"/>
                </a:lnTo>
                <a:lnTo>
                  <a:pt x="2906" y="3567"/>
                </a:lnTo>
                <a:lnTo>
                  <a:pt x="2740" y="3681"/>
                </a:lnTo>
                <a:lnTo>
                  <a:pt x="2574" y="3794"/>
                </a:lnTo>
                <a:lnTo>
                  <a:pt x="2407" y="3903"/>
                </a:lnTo>
                <a:lnTo>
                  <a:pt x="2242" y="4011"/>
                </a:lnTo>
                <a:lnTo>
                  <a:pt x="2076" y="4114"/>
                </a:lnTo>
                <a:lnTo>
                  <a:pt x="1910" y="4215"/>
                </a:lnTo>
                <a:lnTo>
                  <a:pt x="1748" y="4311"/>
                </a:lnTo>
                <a:lnTo>
                  <a:pt x="1748" y="4311"/>
                </a:lnTo>
                <a:lnTo>
                  <a:pt x="1473" y="4314"/>
                </a:lnTo>
                <a:lnTo>
                  <a:pt x="1190" y="4317"/>
                </a:lnTo>
                <a:lnTo>
                  <a:pt x="868" y="4320"/>
                </a:lnTo>
                <a:lnTo>
                  <a:pt x="546" y="4320"/>
                </a:lnTo>
                <a:lnTo>
                  <a:pt x="398" y="4320"/>
                </a:lnTo>
                <a:lnTo>
                  <a:pt x="266" y="4319"/>
                </a:lnTo>
                <a:lnTo>
                  <a:pt x="155" y="4316"/>
                </a:lnTo>
                <a:lnTo>
                  <a:pt x="69" y="4313"/>
                </a:lnTo>
                <a:lnTo>
                  <a:pt x="38" y="4311"/>
                </a:lnTo>
                <a:lnTo>
                  <a:pt x="16" y="4308"/>
                </a:lnTo>
                <a:lnTo>
                  <a:pt x="3" y="4305"/>
                </a:lnTo>
                <a:lnTo>
                  <a:pt x="0" y="4304"/>
                </a:lnTo>
                <a:lnTo>
                  <a:pt x="0" y="4302"/>
                </a:lnTo>
                <a:lnTo>
                  <a:pt x="0" y="4302"/>
                </a:lnTo>
              </a:path>
            </a:pathLst>
          </a:custGeom>
          <a:gradFill flip="none" rotWithShape="1">
            <a:gsLst>
              <a:gs pos="0">
                <a:schemeClr val="tx1">
                  <a:alpha val="0"/>
                </a:schemeClr>
              </a:gs>
              <a:gs pos="50000">
                <a:schemeClr val="tx1">
                  <a:alpha val="8000"/>
                </a:schemeClr>
              </a:gs>
              <a:gs pos="100000">
                <a:schemeClr val="tx1">
                  <a:alpha val="0"/>
                </a:schemeClr>
              </a:gs>
            </a:gsLst>
            <a:lin ang="5400000" scaled="1"/>
            <a:tileRect/>
          </a:gradFill>
          <a:ln w="9525">
            <a:noFill/>
            <a:round/>
          </a:ln>
        </p:spPr>
        <p:txBody>
          <a:bodyPr anchor="ctr"/>
          <a:p>
            <a:pPr algn="ctr">
              <a:defRPr lang="ko-KR" altLang="en-US"/>
            </a:pPr>
            <a:endParaRPr lang="ko-KR" altLang="en-US"/>
          </a:p>
        </p:txBody>
      </p:sp>
      <p:sp>
        <p:nvSpPr>
          <p:cNvPr id="8" name=""/>
          <p:cNvSpPr/>
          <p:nvPr/>
        </p:nvSpPr>
        <p:spPr>
          <a:xfrm>
            <a:off x="-486879" y="-20662"/>
            <a:ext cx="4857750" cy="6356350"/>
          </a:xfrm>
          <a:custGeom>
            <a:avLst/>
            <a:gdLst/>
            <a:cxnLst>
              <a:cxn ang="0">
                <a:pos x="0" y="4004"/>
              </a:cxn>
              <a:cxn ang="0">
                <a:pos x="94" y="3938"/>
              </a:cxn>
              <a:cxn ang="0">
                <a:pos x="203" y="3856"/>
              </a:cxn>
              <a:cxn ang="0">
                <a:pos x="345" y="3743"/>
              </a:cxn>
              <a:cxn ang="0">
                <a:pos x="512" y="3598"/>
              </a:cxn>
              <a:cxn ang="0">
                <a:pos x="701" y="3421"/>
              </a:cxn>
              <a:cxn ang="0">
                <a:pos x="852" y="3267"/>
              </a:cxn>
              <a:cxn ang="0">
                <a:pos x="955" y="3157"/>
              </a:cxn>
              <a:cxn ang="0">
                <a:pos x="1059" y="3037"/>
              </a:cxn>
              <a:cxn ang="0">
                <a:pos x="1164" y="2910"/>
              </a:cxn>
              <a:cxn ang="0">
                <a:pos x="1270" y="2776"/>
              </a:cxn>
              <a:cxn ang="0">
                <a:pos x="1373" y="2634"/>
              </a:cxn>
              <a:cxn ang="0">
                <a:pos x="1476" y="2485"/>
              </a:cxn>
              <a:cxn ang="0">
                <a:pos x="1576" y="2328"/>
              </a:cxn>
              <a:cxn ang="0">
                <a:pos x="1673" y="2163"/>
              </a:cxn>
              <a:cxn ang="0">
                <a:pos x="1766" y="1992"/>
              </a:cxn>
              <a:cxn ang="0">
                <a:pos x="1854" y="1812"/>
              </a:cxn>
              <a:cxn ang="0">
                <a:pos x="1936" y="1626"/>
              </a:cxn>
              <a:cxn ang="0">
                <a:pos x="2013" y="1433"/>
              </a:cxn>
              <a:cxn ang="0">
                <a:pos x="2081" y="1231"/>
              </a:cxn>
              <a:cxn ang="0">
                <a:pos x="2141" y="1023"/>
              </a:cxn>
              <a:cxn ang="0">
                <a:pos x="2193" y="808"/>
              </a:cxn>
              <a:cxn ang="0">
                <a:pos x="2237" y="586"/>
              </a:cxn>
              <a:cxn ang="0">
                <a:pos x="2268" y="357"/>
              </a:cxn>
              <a:cxn ang="0">
                <a:pos x="2289" y="121"/>
              </a:cxn>
              <a:cxn ang="0">
                <a:pos x="598" y="24"/>
              </a:cxn>
              <a:cxn ang="0">
                <a:pos x="611" y="55"/>
              </a:cxn>
              <a:cxn ang="0">
                <a:pos x="669" y="208"/>
              </a:cxn>
              <a:cxn ang="0">
                <a:pos x="726" y="371"/>
              </a:cxn>
              <a:cxn ang="0">
                <a:pos x="789" y="575"/>
              </a:cxn>
              <a:cxn ang="0">
                <a:pos x="852" y="814"/>
              </a:cxn>
              <a:cxn ang="0">
                <a:pos x="896" y="1014"/>
              </a:cxn>
              <a:cxn ang="0">
                <a:pos x="923" y="1155"/>
              </a:cxn>
              <a:cxn ang="0">
                <a:pos x="946" y="1301"/>
              </a:cxn>
              <a:cxn ang="0">
                <a:pos x="965" y="1452"/>
              </a:cxn>
              <a:cxn ang="0">
                <a:pos x="979" y="1606"/>
              </a:cxn>
              <a:cxn ang="0">
                <a:pos x="988" y="1763"/>
              </a:cxn>
              <a:cxn ang="0">
                <a:pos x="991" y="1923"/>
              </a:cxn>
              <a:cxn ang="0">
                <a:pos x="985" y="2083"/>
              </a:cxn>
              <a:cxn ang="0">
                <a:pos x="973" y="2244"/>
              </a:cxn>
              <a:cxn ang="0">
                <a:pos x="952" y="2405"/>
              </a:cxn>
              <a:cxn ang="0">
                <a:pos x="920" y="2565"/>
              </a:cxn>
              <a:cxn ang="0">
                <a:pos x="880" y="2724"/>
              </a:cxn>
              <a:cxn ang="0">
                <a:pos x="828" y="2879"/>
              </a:cxn>
              <a:cxn ang="0">
                <a:pos x="764" y="3031"/>
              </a:cxn>
              <a:cxn ang="0">
                <a:pos x="687" y="3179"/>
              </a:cxn>
              <a:cxn ang="0">
                <a:pos x="622" y="3288"/>
              </a:cxn>
              <a:cxn ang="0">
                <a:pos x="574" y="3359"/>
              </a:cxn>
              <a:cxn ang="0">
                <a:pos x="521" y="3427"/>
              </a:cxn>
              <a:cxn ang="0">
                <a:pos x="466" y="3495"/>
              </a:cxn>
              <a:cxn ang="0">
                <a:pos x="408" y="3559"/>
              </a:cxn>
              <a:cxn ang="0">
                <a:pos x="345" y="3623"/>
              </a:cxn>
              <a:cxn ang="0">
                <a:pos x="278" y="3684"/>
              </a:cxn>
              <a:cxn ang="0">
                <a:pos x="208" y="3744"/>
              </a:cxn>
              <a:cxn ang="0">
                <a:pos x="133" y="3802"/>
              </a:cxn>
              <a:cxn ang="0">
                <a:pos x="54" y="3858"/>
              </a:cxn>
              <a:cxn ang="0">
                <a:pos x="0" y="4004"/>
              </a:cxn>
            </a:cxnLst>
            <a:rect l="0" t="0" r="r" b="b"/>
            <a:pathLst>
              <a:path w="2295" h="4004">
                <a:moveTo>
                  <a:pt x="0" y="4004"/>
                </a:moveTo>
                <a:lnTo>
                  <a:pt x="0" y="4004"/>
                </a:lnTo>
                <a:lnTo>
                  <a:pt x="25" y="3988"/>
                </a:lnTo>
                <a:lnTo>
                  <a:pt x="94" y="3938"/>
                </a:lnTo>
                <a:lnTo>
                  <a:pt x="145" y="3901"/>
                </a:lnTo>
                <a:lnTo>
                  <a:pt x="203" y="3856"/>
                </a:lnTo>
                <a:lnTo>
                  <a:pt x="270" y="3804"/>
                </a:lnTo>
                <a:lnTo>
                  <a:pt x="345" y="3743"/>
                </a:lnTo>
                <a:lnTo>
                  <a:pt x="426" y="3674"/>
                </a:lnTo>
                <a:lnTo>
                  <a:pt x="512" y="3598"/>
                </a:lnTo>
                <a:lnTo>
                  <a:pt x="605" y="3514"/>
                </a:lnTo>
                <a:lnTo>
                  <a:pt x="701" y="3421"/>
                </a:lnTo>
                <a:lnTo>
                  <a:pt x="801" y="3321"/>
                </a:lnTo>
                <a:lnTo>
                  <a:pt x="852" y="3267"/>
                </a:lnTo>
                <a:lnTo>
                  <a:pt x="902" y="3214"/>
                </a:lnTo>
                <a:lnTo>
                  <a:pt x="955" y="3157"/>
                </a:lnTo>
                <a:lnTo>
                  <a:pt x="1007" y="3097"/>
                </a:lnTo>
                <a:lnTo>
                  <a:pt x="1059" y="3037"/>
                </a:lnTo>
                <a:lnTo>
                  <a:pt x="1112" y="2975"/>
                </a:lnTo>
                <a:lnTo>
                  <a:pt x="1164" y="2910"/>
                </a:lnTo>
                <a:lnTo>
                  <a:pt x="1218" y="2845"/>
                </a:lnTo>
                <a:lnTo>
                  <a:pt x="1270" y="2776"/>
                </a:lnTo>
                <a:lnTo>
                  <a:pt x="1322" y="2706"/>
                </a:lnTo>
                <a:lnTo>
                  <a:pt x="1373" y="2634"/>
                </a:lnTo>
                <a:lnTo>
                  <a:pt x="1425" y="2559"/>
                </a:lnTo>
                <a:lnTo>
                  <a:pt x="1476" y="2485"/>
                </a:lnTo>
                <a:lnTo>
                  <a:pt x="1527" y="2407"/>
                </a:lnTo>
                <a:lnTo>
                  <a:pt x="1576" y="2328"/>
                </a:lnTo>
                <a:lnTo>
                  <a:pt x="1626" y="2246"/>
                </a:lnTo>
                <a:lnTo>
                  <a:pt x="1673" y="2163"/>
                </a:lnTo>
                <a:lnTo>
                  <a:pt x="1720" y="2078"/>
                </a:lnTo>
                <a:lnTo>
                  <a:pt x="1766" y="1992"/>
                </a:lnTo>
                <a:lnTo>
                  <a:pt x="1811" y="1902"/>
                </a:lnTo>
                <a:lnTo>
                  <a:pt x="1854" y="1812"/>
                </a:lnTo>
                <a:lnTo>
                  <a:pt x="1896" y="1720"/>
                </a:lnTo>
                <a:lnTo>
                  <a:pt x="1936" y="1626"/>
                </a:lnTo>
                <a:lnTo>
                  <a:pt x="1975" y="1530"/>
                </a:lnTo>
                <a:lnTo>
                  <a:pt x="2013" y="1433"/>
                </a:lnTo>
                <a:lnTo>
                  <a:pt x="2047" y="1333"/>
                </a:lnTo>
                <a:lnTo>
                  <a:pt x="2081" y="1231"/>
                </a:lnTo>
                <a:lnTo>
                  <a:pt x="2113" y="1128"/>
                </a:lnTo>
                <a:lnTo>
                  <a:pt x="2141" y="1023"/>
                </a:lnTo>
                <a:lnTo>
                  <a:pt x="2169" y="917"/>
                </a:lnTo>
                <a:lnTo>
                  <a:pt x="2193" y="808"/>
                </a:lnTo>
                <a:lnTo>
                  <a:pt x="2216" y="698"/>
                </a:lnTo>
                <a:lnTo>
                  <a:pt x="2237" y="586"/>
                </a:lnTo>
                <a:lnTo>
                  <a:pt x="2253" y="472"/>
                </a:lnTo>
                <a:lnTo>
                  <a:pt x="2268" y="357"/>
                </a:lnTo>
                <a:lnTo>
                  <a:pt x="2280" y="239"/>
                </a:lnTo>
                <a:lnTo>
                  <a:pt x="2289" y="121"/>
                </a:lnTo>
                <a:lnTo>
                  <a:pt x="2295" y="0"/>
                </a:lnTo>
                <a:lnTo>
                  <a:pt x="598" y="24"/>
                </a:lnTo>
                <a:lnTo>
                  <a:pt x="598" y="24"/>
                </a:lnTo>
                <a:lnTo>
                  <a:pt x="611" y="55"/>
                </a:lnTo>
                <a:lnTo>
                  <a:pt x="645" y="143"/>
                </a:lnTo>
                <a:lnTo>
                  <a:pt x="669" y="208"/>
                </a:lnTo>
                <a:lnTo>
                  <a:pt x="696" y="282"/>
                </a:lnTo>
                <a:lnTo>
                  <a:pt x="726" y="371"/>
                </a:lnTo>
                <a:lnTo>
                  <a:pt x="756" y="468"/>
                </a:lnTo>
                <a:lnTo>
                  <a:pt x="789" y="575"/>
                </a:lnTo>
                <a:lnTo>
                  <a:pt x="820" y="690"/>
                </a:lnTo>
                <a:lnTo>
                  <a:pt x="852" y="814"/>
                </a:lnTo>
                <a:lnTo>
                  <a:pt x="882" y="946"/>
                </a:lnTo>
                <a:lnTo>
                  <a:pt x="896" y="1014"/>
                </a:lnTo>
                <a:lnTo>
                  <a:pt x="910" y="1083"/>
                </a:lnTo>
                <a:lnTo>
                  <a:pt x="923" y="1155"/>
                </a:lnTo>
                <a:lnTo>
                  <a:pt x="935" y="1228"/>
                </a:lnTo>
                <a:lnTo>
                  <a:pt x="946" y="1301"/>
                </a:lnTo>
                <a:lnTo>
                  <a:pt x="956" y="1376"/>
                </a:lnTo>
                <a:lnTo>
                  <a:pt x="965" y="1452"/>
                </a:lnTo>
                <a:lnTo>
                  <a:pt x="973" y="1528"/>
                </a:lnTo>
                <a:lnTo>
                  <a:pt x="979" y="1606"/>
                </a:lnTo>
                <a:lnTo>
                  <a:pt x="985" y="1684"/>
                </a:lnTo>
                <a:lnTo>
                  <a:pt x="988" y="1763"/>
                </a:lnTo>
                <a:lnTo>
                  <a:pt x="989" y="1842"/>
                </a:lnTo>
                <a:lnTo>
                  <a:pt x="991" y="1923"/>
                </a:lnTo>
                <a:lnTo>
                  <a:pt x="989" y="2003"/>
                </a:lnTo>
                <a:lnTo>
                  <a:pt x="985" y="2083"/>
                </a:lnTo>
                <a:lnTo>
                  <a:pt x="980" y="2163"/>
                </a:lnTo>
                <a:lnTo>
                  <a:pt x="973" y="2244"/>
                </a:lnTo>
                <a:lnTo>
                  <a:pt x="964" y="2325"/>
                </a:lnTo>
                <a:lnTo>
                  <a:pt x="952" y="2405"/>
                </a:lnTo>
                <a:lnTo>
                  <a:pt x="937" y="2486"/>
                </a:lnTo>
                <a:lnTo>
                  <a:pt x="920" y="2565"/>
                </a:lnTo>
                <a:lnTo>
                  <a:pt x="901" y="2646"/>
                </a:lnTo>
                <a:lnTo>
                  <a:pt x="880" y="2724"/>
                </a:lnTo>
                <a:lnTo>
                  <a:pt x="855" y="2803"/>
                </a:lnTo>
                <a:lnTo>
                  <a:pt x="828" y="2879"/>
                </a:lnTo>
                <a:lnTo>
                  <a:pt x="798" y="2957"/>
                </a:lnTo>
                <a:lnTo>
                  <a:pt x="764" y="3031"/>
                </a:lnTo>
                <a:lnTo>
                  <a:pt x="728" y="3106"/>
                </a:lnTo>
                <a:lnTo>
                  <a:pt x="687" y="3179"/>
                </a:lnTo>
                <a:lnTo>
                  <a:pt x="645" y="3253"/>
                </a:lnTo>
                <a:lnTo>
                  <a:pt x="622" y="3288"/>
                </a:lnTo>
                <a:lnTo>
                  <a:pt x="598" y="3323"/>
                </a:lnTo>
                <a:lnTo>
                  <a:pt x="574" y="3359"/>
                </a:lnTo>
                <a:lnTo>
                  <a:pt x="548" y="3393"/>
                </a:lnTo>
                <a:lnTo>
                  <a:pt x="521" y="3427"/>
                </a:lnTo>
                <a:lnTo>
                  <a:pt x="495" y="3460"/>
                </a:lnTo>
                <a:lnTo>
                  <a:pt x="466" y="3495"/>
                </a:lnTo>
                <a:lnTo>
                  <a:pt x="438" y="3527"/>
                </a:lnTo>
                <a:lnTo>
                  <a:pt x="408" y="3559"/>
                </a:lnTo>
                <a:lnTo>
                  <a:pt x="377" y="3592"/>
                </a:lnTo>
                <a:lnTo>
                  <a:pt x="345" y="3623"/>
                </a:lnTo>
                <a:lnTo>
                  <a:pt x="312" y="3654"/>
                </a:lnTo>
                <a:lnTo>
                  <a:pt x="278" y="3684"/>
                </a:lnTo>
                <a:lnTo>
                  <a:pt x="244" y="3714"/>
                </a:lnTo>
                <a:lnTo>
                  <a:pt x="208" y="3744"/>
                </a:lnTo>
                <a:lnTo>
                  <a:pt x="170" y="3774"/>
                </a:lnTo>
                <a:lnTo>
                  <a:pt x="133" y="3802"/>
                </a:lnTo>
                <a:lnTo>
                  <a:pt x="93" y="3831"/>
                </a:lnTo>
                <a:lnTo>
                  <a:pt x="54" y="3858"/>
                </a:lnTo>
                <a:lnTo>
                  <a:pt x="12" y="3884"/>
                </a:lnTo>
                <a:lnTo>
                  <a:pt x="0" y="4004"/>
                </a:lnTo>
              </a:path>
            </a:pathLst>
          </a:custGeom>
          <a:gradFill flip="none" rotWithShape="1">
            <a:gsLst>
              <a:gs pos="0">
                <a:schemeClr val="tx1">
                  <a:alpha val="8000"/>
                </a:schemeClr>
              </a:gs>
              <a:gs pos="50000">
                <a:schemeClr val="tx1">
                  <a:alpha val="15000"/>
                </a:schemeClr>
              </a:gs>
              <a:gs pos="100000">
                <a:schemeClr val="tx1">
                  <a:alpha val="0"/>
                </a:schemeClr>
              </a:gs>
            </a:gsLst>
            <a:lin ang="5400000" scaled="1"/>
            <a:tileRect/>
          </a:gradFill>
          <a:ln w="9525">
            <a:noFill/>
            <a:round/>
          </a:ln>
        </p:spPr>
        <p:txBody>
          <a:bodyPr anchor="ctr"/>
          <a:p>
            <a:pPr algn="ctr">
              <a:defRPr lang="ko-KR" altLang="en-US"/>
            </a:pPr>
            <a:endParaRPr lang="ko-KR" altLang="en-US"/>
          </a:p>
        </p:txBody>
      </p:sp>
      <p:sp>
        <p:nvSpPr>
          <p:cNvPr id="9" name=""/>
          <p:cNvSpPr/>
          <p:nvPr/>
        </p:nvSpPr>
        <p:spPr>
          <a:xfrm>
            <a:off x="3076774" y="-71462"/>
            <a:ext cx="9149091" cy="6915150"/>
          </a:xfrm>
          <a:custGeom>
            <a:avLst/>
            <a:gdLst>
              <a:gd name="connsiteX0" fmla="*/ 4537 w 4602"/>
              <a:gd name="connsiteY0" fmla="*/ 0 h 4320"/>
              <a:gd name="connsiteX1" fmla="*/ 4537 w 4602"/>
              <a:gd name="connsiteY1" fmla="*/ 0 h 4320"/>
              <a:gd name="connsiteX2" fmla="*/ 4495 w 4602"/>
              <a:gd name="connsiteY2" fmla="*/ 20 h 4320"/>
              <a:gd name="connsiteX3" fmla="*/ 4376 w 4602"/>
              <a:gd name="connsiteY3" fmla="*/ 76 h 4320"/>
              <a:gd name="connsiteX4" fmla="*/ 4291 w 4602"/>
              <a:gd name="connsiteY4" fmla="*/ 118 h 4320"/>
              <a:gd name="connsiteX5" fmla="*/ 4190 w 4602"/>
              <a:gd name="connsiteY5" fmla="*/ 168 h 4320"/>
              <a:gd name="connsiteX6" fmla="*/ 4074 w 4602"/>
              <a:gd name="connsiteY6" fmla="*/ 228 h 4320"/>
              <a:gd name="connsiteX7" fmla="*/ 3945 w 4602"/>
              <a:gd name="connsiteY7" fmla="*/ 297 h 4320"/>
              <a:gd name="connsiteX8" fmla="*/ 3804 w 4602"/>
              <a:gd name="connsiteY8" fmla="*/ 374 h 4320"/>
              <a:gd name="connsiteX9" fmla="*/ 3652 w 4602"/>
              <a:gd name="connsiteY9" fmla="*/ 459 h 4320"/>
              <a:gd name="connsiteX10" fmla="*/ 3491 w 4602"/>
              <a:gd name="connsiteY10" fmla="*/ 555 h 4320"/>
              <a:gd name="connsiteX11" fmla="*/ 3321 w 4602"/>
              <a:gd name="connsiteY11" fmla="*/ 657 h 4320"/>
              <a:gd name="connsiteX12" fmla="*/ 3144 w 4602"/>
              <a:gd name="connsiteY12" fmla="*/ 767 h 4320"/>
              <a:gd name="connsiteX13" fmla="*/ 2961 w 4602"/>
              <a:gd name="connsiteY13" fmla="*/ 886 h 4320"/>
              <a:gd name="connsiteX14" fmla="*/ 2773 w 4602"/>
              <a:gd name="connsiteY14" fmla="*/ 1013 h 4320"/>
              <a:gd name="connsiteX15" fmla="*/ 2677 w 4602"/>
              <a:gd name="connsiteY15" fmla="*/ 1080 h 4320"/>
              <a:gd name="connsiteX16" fmla="*/ 2581 w 4602"/>
              <a:gd name="connsiteY16" fmla="*/ 1147 h 4320"/>
              <a:gd name="connsiteX17" fmla="*/ 2486 w 4602"/>
              <a:gd name="connsiteY17" fmla="*/ 1217 h 4320"/>
              <a:gd name="connsiteX18" fmla="*/ 2388 w 4602"/>
              <a:gd name="connsiteY18" fmla="*/ 1290 h 4320"/>
              <a:gd name="connsiteX19" fmla="*/ 2290 w 4602"/>
              <a:gd name="connsiteY19" fmla="*/ 1364 h 4320"/>
              <a:gd name="connsiteX20" fmla="*/ 2192 w 4602"/>
              <a:gd name="connsiteY20" fmla="*/ 1440 h 4320"/>
              <a:gd name="connsiteX21" fmla="*/ 2095 w 4602"/>
              <a:gd name="connsiteY21" fmla="*/ 1518 h 4320"/>
              <a:gd name="connsiteX22" fmla="*/ 1997 w 4602"/>
              <a:gd name="connsiteY22" fmla="*/ 1597 h 4320"/>
              <a:gd name="connsiteX23" fmla="*/ 1899 w 4602"/>
              <a:gd name="connsiteY23" fmla="*/ 1679 h 4320"/>
              <a:gd name="connsiteX24" fmla="*/ 1804 w 4602"/>
              <a:gd name="connsiteY24" fmla="*/ 1762 h 4320"/>
              <a:gd name="connsiteX25" fmla="*/ 1706 w 4602"/>
              <a:gd name="connsiteY25" fmla="*/ 1847 h 4320"/>
              <a:gd name="connsiteX26" fmla="*/ 1612 w 4602"/>
              <a:gd name="connsiteY26" fmla="*/ 1934 h 4320"/>
              <a:gd name="connsiteX27" fmla="*/ 1516 w 4602"/>
              <a:gd name="connsiteY27" fmla="*/ 2023 h 4320"/>
              <a:gd name="connsiteX28" fmla="*/ 1422 w 4602"/>
              <a:gd name="connsiteY28" fmla="*/ 2113 h 4320"/>
              <a:gd name="connsiteX29" fmla="*/ 1330 w 4602"/>
              <a:gd name="connsiteY29" fmla="*/ 2205 h 4320"/>
              <a:gd name="connsiteX30" fmla="*/ 1239 w 4602"/>
              <a:gd name="connsiteY30" fmla="*/ 2297 h 4320"/>
              <a:gd name="connsiteX31" fmla="*/ 1149 w 4602"/>
              <a:gd name="connsiteY31" fmla="*/ 2393 h 4320"/>
              <a:gd name="connsiteX32" fmla="*/ 1062 w 4602"/>
              <a:gd name="connsiteY32" fmla="*/ 2491 h 4320"/>
              <a:gd name="connsiteX33" fmla="*/ 975 w 4602"/>
              <a:gd name="connsiteY33" fmla="*/ 2591 h 4320"/>
              <a:gd name="connsiteX34" fmla="*/ 892 w 4602"/>
              <a:gd name="connsiteY34" fmla="*/ 2690 h 4320"/>
              <a:gd name="connsiteX35" fmla="*/ 809 w 4602"/>
              <a:gd name="connsiteY35" fmla="*/ 2793 h 4320"/>
              <a:gd name="connsiteX36" fmla="*/ 729 w 4602"/>
              <a:gd name="connsiteY36" fmla="*/ 2896 h 4320"/>
              <a:gd name="connsiteX37" fmla="*/ 651 w 4602"/>
              <a:gd name="connsiteY37" fmla="*/ 3003 h 4320"/>
              <a:gd name="connsiteX38" fmla="*/ 577 w 4602"/>
              <a:gd name="connsiteY38" fmla="*/ 3110 h 4320"/>
              <a:gd name="connsiteX39" fmla="*/ 505 w 4602"/>
              <a:gd name="connsiteY39" fmla="*/ 3218 h 4320"/>
              <a:gd name="connsiteX40" fmla="*/ 434 w 4602"/>
              <a:gd name="connsiteY40" fmla="*/ 3329 h 4320"/>
              <a:gd name="connsiteX41" fmla="*/ 369 w 4602"/>
              <a:gd name="connsiteY41" fmla="*/ 3441 h 4320"/>
              <a:gd name="connsiteX42" fmla="*/ 306 w 4602"/>
              <a:gd name="connsiteY42" fmla="*/ 3553 h 4320"/>
              <a:gd name="connsiteX43" fmla="*/ 246 w 4602"/>
              <a:gd name="connsiteY43" fmla="*/ 3669 h 4320"/>
              <a:gd name="connsiteX44" fmla="*/ 188 w 4602"/>
              <a:gd name="connsiteY44" fmla="*/ 3785 h 4320"/>
              <a:gd name="connsiteX45" fmla="*/ 136 w 4602"/>
              <a:gd name="connsiteY45" fmla="*/ 3902 h 4320"/>
              <a:gd name="connsiteX46" fmla="*/ 87 w 4602"/>
              <a:gd name="connsiteY46" fmla="*/ 4022 h 4320"/>
              <a:gd name="connsiteX47" fmla="*/ 42 w 4602"/>
              <a:gd name="connsiteY47" fmla="*/ 4143 h 4320"/>
              <a:gd name="connsiteX48" fmla="*/ 20 w 4602"/>
              <a:gd name="connsiteY48" fmla="*/ 4204 h 4320"/>
              <a:gd name="connsiteX49" fmla="*/ 0 w 4602"/>
              <a:gd name="connsiteY49" fmla="*/ 4266 h 4320"/>
              <a:gd name="connsiteX50" fmla="*/ 4602 w 4602"/>
              <a:gd name="connsiteY50" fmla="*/ 4320 h 4320"/>
              <a:gd name="connsiteX51" fmla="*/ 4537 w 4602"/>
              <a:gd name="connsiteY51" fmla="*/ 0 h 4320"/>
              <a:gd name="connsiteX0" fmla="*/ 4537 w 4602"/>
              <a:gd name="connsiteY0" fmla="*/ 0 h 4320"/>
              <a:gd name="connsiteX1" fmla="*/ 4537 w 4602"/>
              <a:gd name="connsiteY1" fmla="*/ 0 h 4320"/>
              <a:gd name="connsiteX2" fmla="*/ 4495 w 4602"/>
              <a:gd name="connsiteY2" fmla="*/ 20 h 4320"/>
              <a:gd name="connsiteX3" fmla="*/ 4376 w 4602"/>
              <a:gd name="connsiteY3" fmla="*/ 76 h 4320"/>
              <a:gd name="connsiteX4" fmla="*/ 4291 w 4602"/>
              <a:gd name="connsiteY4" fmla="*/ 118 h 4320"/>
              <a:gd name="connsiteX5" fmla="*/ 4190 w 4602"/>
              <a:gd name="connsiteY5" fmla="*/ 168 h 4320"/>
              <a:gd name="connsiteX6" fmla="*/ 4074 w 4602"/>
              <a:gd name="connsiteY6" fmla="*/ 228 h 4320"/>
              <a:gd name="connsiteX7" fmla="*/ 3945 w 4602"/>
              <a:gd name="connsiteY7" fmla="*/ 297 h 4320"/>
              <a:gd name="connsiteX8" fmla="*/ 3804 w 4602"/>
              <a:gd name="connsiteY8" fmla="*/ 374 h 4320"/>
              <a:gd name="connsiteX9" fmla="*/ 3652 w 4602"/>
              <a:gd name="connsiteY9" fmla="*/ 459 h 4320"/>
              <a:gd name="connsiteX10" fmla="*/ 3491 w 4602"/>
              <a:gd name="connsiteY10" fmla="*/ 555 h 4320"/>
              <a:gd name="connsiteX11" fmla="*/ 3321 w 4602"/>
              <a:gd name="connsiteY11" fmla="*/ 657 h 4320"/>
              <a:gd name="connsiteX12" fmla="*/ 3144 w 4602"/>
              <a:gd name="connsiteY12" fmla="*/ 767 h 4320"/>
              <a:gd name="connsiteX13" fmla="*/ 2961 w 4602"/>
              <a:gd name="connsiteY13" fmla="*/ 886 h 4320"/>
              <a:gd name="connsiteX14" fmla="*/ 2773 w 4602"/>
              <a:gd name="connsiteY14" fmla="*/ 1013 h 4320"/>
              <a:gd name="connsiteX15" fmla="*/ 2677 w 4602"/>
              <a:gd name="connsiteY15" fmla="*/ 1080 h 4320"/>
              <a:gd name="connsiteX16" fmla="*/ 2581 w 4602"/>
              <a:gd name="connsiteY16" fmla="*/ 1147 h 4320"/>
              <a:gd name="connsiteX17" fmla="*/ 2486 w 4602"/>
              <a:gd name="connsiteY17" fmla="*/ 1217 h 4320"/>
              <a:gd name="connsiteX18" fmla="*/ 2388 w 4602"/>
              <a:gd name="connsiteY18" fmla="*/ 1290 h 4320"/>
              <a:gd name="connsiteX19" fmla="*/ 2290 w 4602"/>
              <a:gd name="connsiteY19" fmla="*/ 1364 h 4320"/>
              <a:gd name="connsiteX20" fmla="*/ 2192 w 4602"/>
              <a:gd name="connsiteY20" fmla="*/ 1440 h 4320"/>
              <a:gd name="connsiteX21" fmla="*/ 2095 w 4602"/>
              <a:gd name="connsiteY21" fmla="*/ 1518 h 4320"/>
              <a:gd name="connsiteX22" fmla="*/ 1997 w 4602"/>
              <a:gd name="connsiteY22" fmla="*/ 1597 h 4320"/>
              <a:gd name="connsiteX23" fmla="*/ 1899 w 4602"/>
              <a:gd name="connsiteY23" fmla="*/ 1679 h 4320"/>
              <a:gd name="connsiteX24" fmla="*/ 1804 w 4602"/>
              <a:gd name="connsiteY24" fmla="*/ 1762 h 4320"/>
              <a:gd name="connsiteX25" fmla="*/ 1706 w 4602"/>
              <a:gd name="connsiteY25" fmla="*/ 1847 h 4320"/>
              <a:gd name="connsiteX26" fmla="*/ 1612 w 4602"/>
              <a:gd name="connsiteY26" fmla="*/ 1934 h 4320"/>
              <a:gd name="connsiteX27" fmla="*/ 1516 w 4602"/>
              <a:gd name="connsiteY27" fmla="*/ 2023 h 4320"/>
              <a:gd name="connsiteX28" fmla="*/ 1422 w 4602"/>
              <a:gd name="connsiteY28" fmla="*/ 2113 h 4320"/>
              <a:gd name="connsiteX29" fmla="*/ 1330 w 4602"/>
              <a:gd name="connsiteY29" fmla="*/ 2205 h 4320"/>
              <a:gd name="connsiteX30" fmla="*/ 1239 w 4602"/>
              <a:gd name="connsiteY30" fmla="*/ 2297 h 4320"/>
              <a:gd name="connsiteX31" fmla="*/ 1149 w 4602"/>
              <a:gd name="connsiteY31" fmla="*/ 2393 h 4320"/>
              <a:gd name="connsiteX32" fmla="*/ 1062 w 4602"/>
              <a:gd name="connsiteY32" fmla="*/ 2491 h 4320"/>
              <a:gd name="connsiteX33" fmla="*/ 975 w 4602"/>
              <a:gd name="connsiteY33" fmla="*/ 2591 h 4320"/>
              <a:gd name="connsiteX34" fmla="*/ 892 w 4602"/>
              <a:gd name="connsiteY34" fmla="*/ 2690 h 4320"/>
              <a:gd name="connsiteX35" fmla="*/ 809 w 4602"/>
              <a:gd name="connsiteY35" fmla="*/ 2793 h 4320"/>
              <a:gd name="connsiteX36" fmla="*/ 729 w 4602"/>
              <a:gd name="connsiteY36" fmla="*/ 2896 h 4320"/>
              <a:gd name="connsiteX37" fmla="*/ 651 w 4602"/>
              <a:gd name="connsiteY37" fmla="*/ 3003 h 4320"/>
              <a:gd name="connsiteX38" fmla="*/ 577 w 4602"/>
              <a:gd name="connsiteY38" fmla="*/ 3110 h 4320"/>
              <a:gd name="connsiteX39" fmla="*/ 505 w 4602"/>
              <a:gd name="connsiteY39" fmla="*/ 3218 h 4320"/>
              <a:gd name="connsiteX40" fmla="*/ 434 w 4602"/>
              <a:gd name="connsiteY40" fmla="*/ 3329 h 4320"/>
              <a:gd name="connsiteX41" fmla="*/ 369 w 4602"/>
              <a:gd name="connsiteY41" fmla="*/ 3441 h 4320"/>
              <a:gd name="connsiteX42" fmla="*/ 306 w 4602"/>
              <a:gd name="connsiteY42" fmla="*/ 3553 h 4320"/>
              <a:gd name="connsiteX43" fmla="*/ 246 w 4602"/>
              <a:gd name="connsiteY43" fmla="*/ 3669 h 4320"/>
              <a:gd name="connsiteX44" fmla="*/ 188 w 4602"/>
              <a:gd name="connsiteY44" fmla="*/ 3785 h 4320"/>
              <a:gd name="connsiteX45" fmla="*/ 136 w 4602"/>
              <a:gd name="connsiteY45" fmla="*/ 3902 h 4320"/>
              <a:gd name="connsiteX46" fmla="*/ 87 w 4602"/>
              <a:gd name="connsiteY46" fmla="*/ 4022 h 4320"/>
              <a:gd name="connsiteX47" fmla="*/ 42 w 4602"/>
              <a:gd name="connsiteY47" fmla="*/ 4143 h 4320"/>
              <a:gd name="connsiteX48" fmla="*/ 20 w 4602"/>
              <a:gd name="connsiteY48" fmla="*/ 4204 h 4320"/>
              <a:gd name="connsiteX49" fmla="*/ 0 w 4602"/>
              <a:gd name="connsiteY49" fmla="*/ 4266 h 4320"/>
              <a:gd name="connsiteX50" fmla="*/ 4602 w 4602"/>
              <a:gd name="connsiteY50" fmla="*/ 4320 h 4320"/>
              <a:gd name="connsiteX51" fmla="*/ 4537 w 4602"/>
              <a:gd name="connsiteY51" fmla="*/ 0 h 4320"/>
              <a:gd name="connsiteX0" fmla="*/ 4537 w 4602"/>
              <a:gd name="connsiteY0" fmla="*/ 0 h 4356"/>
              <a:gd name="connsiteX1" fmla="*/ 4537 w 4602"/>
              <a:gd name="connsiteY1" fmla="*/ 0 h 4356"/>
              <a:gd name="connsiteX2" fmla="*/ 4495 w 4602"/>
              <a:gd name="connsiteY2" fmla="*/ 20 h 4356"/>
              <a:gd name="connsiteX3" fmla="*/ 4376 w 4602"/>
              <a:gd name="connsiteY3" fmla="*/ 76 h 4356"/>
              <a:gd name="connsiteX4" fmla="*/ 4291 w 4602"/>
              <a:gd name="connsiteY4" fmla="*/ 118 h 4356"/>
              <a:gd name="connsiteX5" fmla="*/ 4190 w 4602"/>
              <a:gd name="connsiteY5" fmla="*/ 168 h 4356"/>
              <a:gd name="connsiteX6" fmla="*/ 4074 w 4602"/>
              <a:gd name="connsiteY6" fmla="*/ 228 h 4356"/>
              <a:gd name="connsiteX7" fmla="*/ 3945 w 4602"/>
              <a:gd name="connsiteY7" fmla="*/ 297 h 4356"/>
              <a:gd name="connsiteX8" fmla="*/ 3804 w 4602"/>
              <a:gd name="connsiteY8" fmla="*/ 374 h 4356"/>
              <a:gd name="connsiteX9" fmla="*/ 3652 w 4602"/>
              <a:gd name="connsiteY9" fmla="*/ 459 h 4356"/>
              <a:gd name="connsiteX10" fmla="*/ 3491 w 4602"/>
              <a:gd name="connsiteY10" fmla="*/ 555 h 4356"/>
              <a:gd name="connsiteX11" fmla="*/ 3321 w 4602"/>
              <a:gd name="connsiteY11" fmla="*/ 657 h 4356"/>
              <a:gd name="connsiteX12" fmla="*/ 3144 w 4602"/>
              <a:gd name="connsiteY12" fmla="*/ 767 h 4356"/>
              <a:gd name="connsiteX13" fmla="*/ 2961 w 4602"/>
              <a:gd name="connsiteY13" fmla="*/ 886 h 4356"/>
              <a:gd name="connsiteX14" fmla="*/ 2773 w 4602"/>
              <a:gd name="connsiteY14" fmla="*/ 1013 h 4356"/>
              <a:gd name="connsiteX15" fmla="*/ 2677 w 4602"/>
              <a:gd name="connsiteY15" fmla="*/ 1080 h 4356"/>
              <a:gd name="connsiteX16" fmla="*/ 2581 w 4602"/>
              <a:gd name="connsiteY16" fmla="*/ 1147 h 4356"/>
              <a:gd name="connsiteX17" fmla="*/ 2486 w 4602"/>
              <a:gd name="connsiteY17" fmla="*/ 1217 h 4356"/>
              <a:gd name="connsiteX18" fmla="*/ 2388 w 4602"/>
              <a:gd name="connsiteY18" fmla="*/ 1290 h 4356"/>
              <a:gd name="connsiteX19" fmla="*/ 2290 w 4602"/>
              <a:gd name="connsiteY19" fmla="*/ 1364 h 4356"/>
              <a:gd name="connsiteX20" fmla="*/ 2192 w 4602"/>
              <a:gd name="connsiteY20" fmla="*/ 1440 h 4356"/>
              <a:gd name="connsiteX21" fmla="*/ 2095 w 4602"/>
              <a:gd name="connsiteY21" fmla="*/ 1518 h 4356"/>
              <a:gd name="connsiteX22" fmla="*/ 1997 w 4602"/>
              <a:gd name="connsiteY22" fmla="*/ 1597 h 4356"/>
              <a:gd name="connsiteX23" fmla="*/ 1899 w 4602"/>
              <a:gd name="connsiteY23" fmla="*/ 1679 h 4356"/>
              <a:gd name="connsiteX24" fmla="*/ 1804 w 4602"/>
              <a:gd name="connsiteY24" fmla="*/ 1762 h 4356"/>
              <a:gd name="connsiteX25" fmla="*/ 1706 w 4602"/>
              <a:gd name="connsiteY25" fmla="*/ 1847 h 4356"/>
              <a:gd name="connsiteX26" fmla="*/ 1612 w 4602"/>
              <a:gd name="connsiteY26" fmla="*/ 1934 h 4356"/>
              <a:gd name="connsiteX27" fmla="*/ 1516 w 4602"/>
              <a:gd name="connsiteY27" fmla="*/ 2023 h 4356"/>
              <a:gd name="connsiteX28" fmla="*/ 1422 w 4602"/>
              <a:gd name="connsiteY28" fmla="*/ 2113 h 4356"/>
              <a:gd name="connsiteX29" fmla="*/ 1330 w 4602"/>
              <a:gd name="connsiteY29" fmla="*/ 2205 h 4356"/>
              <a:gd name="connsiteX30" fmla="*/ 1239 w 4602"/>
              <a:gd name="connsiteY30" fmla="*/ 2297 h 4356"/>
              <a:gd name="connsiteX31" fmla="*/ 1149 w 4602"/>
              <a:gd name="connsiteY31" fmla="*/ 2393 h 4356"/>
              <a:gd name="connsiteX32" fmla="*/ 1062 w 4602"/>
              <a:gd name="connsiteY32" fmla="*/ 2491 h 4356"/>
              <a:gd name="connsiteX33" fmla="*/ 975 w 4602"/>
              <a:gd name="connsiteY33" fmla="*/ 2591 h 4356"/>
              <a:gd name="connsiteX34" fmla="*/ 892 w 4602"/>
              <a:gd name="connsiteY34" fmla="*/ 2690 h 4356"/>
              <a:gd name="connsiteX35" fmla="*/ 809 w 4602"/>
              <a:gd name="connsiteY35" fmla="*/ 2793 h 4356"/>
              <a:gd name="connsiteX36" fmla="*/ 729 w 4602"/>
              <a:gd name="connsiteY36" fmla="*/ 2896 h 4356"/>
              <a:gd name="connsiteX37" fmla="*/ 651 w 4602"/>
              <a:gd name="connsiteY37" fmla="*/ 3003 h 4356"/>
              <a:gd name="connsiteX38" fmla="*/ 577 w 4602"/>
              <a:gd name="connsiteY38" fmla="*/ 3110 h 4356"/>
              <a:gd name="connsiteX39" fmla="*/ 505 w 4602"/>
              <a:gd name="connsiteY39" fmla="*/ 3218 h 4356"/>
              <a:gd name="connsiteX40" fmla="*/ 434 w 4602"/>
              <a:gd name="connsiteY40" fmla="*/ 3329 h 4356"/>
              <a:gd name="connsiteX41" fmla="*/ 369 w 4602"/>
              <a:gd name="connsiteY41" fmla="*/ 3441 h 4356"/>
              <a:gd name="connsiteX42" fmla="*/ 306 w 4602"/>
              <a:gd name="connsiteY42" fmla="*/ 3553 h 4356"/>
              <a:gd name="connsiteX43" fmla="*/ 246 w 4602"/>
              <a:gd name="connsiteY43" fmla="*/ 3669 h 4356"/>
              <a:gd name="connsiteX44" fmla="*/ 188 w 4602"/>
              <a:gd name="connsiteY44" fmla="*/ 3785 h 4356"/>
              <a:gd name="connsiteX45" fmla="*/ 136 w 4602"/>
              <a:gd name="connsiteY45" fmla="*/ 3902 h 4356"/>
              <a:gd name="connsiteX46" fmla="*/ 87 w 4602"/>
              <a:gd name="connsiteY46" fmla="*/ 4022 h 4356"/>
              <a:gd name="connsiteX47" fmla="*/ 42 w 4602"/>
              <a:gd name="connsiteY47" fmla="*/ 4143 h 4356"/>
              <a:gd name="connsiteX48" fmla="*/ 20 w 4602"/>
              <a:gd name="connsiteY48" fmla="*/ 4204 h 4356"/>
              <a:gd name="connsiteX49" fmla="*/ 0 w 4602"/>
              <a:gd name="connsiteY49" fmla="*/ 4356 h 4356"/>
              <a:gd name="connsiteX50" fmla="*/ 4602 w 4602"/>
              <a:gd name="connsiteY50" fmla="*/ 4320 h 4356"/>
              <a:gd name="connsiteX51" fmla="*/ 4537 w 4602"/>
              <a:gd name="connsiteY51" fmla="*/ 0 h 4356"/>
              <a:gd name="connsiteX0" fmla="*/ 4584 w 4649"/>
              <a:gd name="connsiteY0" fmla="*/ 0 h 4356"/>
              <a:gd name="connsiteX1" fmla="*/ 4584 w 4649"/>
              <a:gd name="connsiteY1" fmla="*/ 0 h 4356"/>
              <a:gd name="connsiteX2" fmla="*/ 4542 w 4649"/>
              <a:gd name="connsiteY2" fmla="*/ 20 h 4356"/>
              <a:gd name="connsiteX3" fmla="*/ 4423 w 4649"/>
              <a:gd name="connsiteY3" fmla="*/ 76 h 4356"/>
              <a:gd name="connsiteX4" fmla="*/ 4338 w 4649"/>
              <a:gd name="connsiteY4" fmla="*/ 118 h 4356"/>
              <a:gd name="connsiteX5" fmla="*/ 4237 w 4649"/>
              <a:gd name="connsiteY5" fmla="*/ 168 h 4356"/>
              <a:gd name="connsiteX6" fmla="*/ 4121 w 4649"/>
              <a:gd name="connsiteY6" fmla="*/ 228 h 4356"/>
              <a:gd name="connsiteX7" fmla="*/ 3992 w 4649"/>
              <a:gd name="connsiteY7" fmla="*/ 297 h 4356"/>
              <a:gd name="connsiteX8" fmla="*/ 3851 w 4649"/>
              <a:gd name="connsiteY8" fmla="*/ 374 h 4356"/>
              <a:gd name="connsiteX9" fmla="*/ 3699 w 4649"/>
              <a:gd name="connsiteY9" fmla="*/ 459 h 4356"/>
              <a:gd name="connsiteX10" fmla="*/ 3538 w 4649"/>
              <a:gd name="connsiteY10" fmla="*/ 555 h 4356"/>
              <a:gd name="connsiteX11" fmla="*/ 3368 w 4649"/>
              <a:gd name="connsiteY11" fmla="*/ 657 h 4356"/>
              <a:gd name="connsiteX12" fmla="*/ 3191 w 4649"/>
              <a:gd name="connsiteY12" fmla="*/ 767 h 4356"/>
              <a:gd name="connsiteX13" fmla="*/ 3008 w 4649"/>
              <a:gd name="connsiteY13" fmla="*/ 886 h 4356"/>
              <a:gd name="connsiteX14" fmla="*/ 2820 w 4649"/>
              <a:gd name="connsiteY14" fmla="*/ 1013 h 4356"/>
              <a:gd name="connsiteX15" fmla="*/ 2724 w 4649"/>
              <a:gd name="connsiteY15" fmla="*/ 1080 h 4356"/>
              <a:gd name="connsiteX16" fmla="*/ 2628 w 4649"/>
              <a:gd name="connsiteY16" fmla="*/ 1147 h 4356"/>
              <a:gd name="connsiteX17" fmla="*/ 2533 w 4649"/>
              <a:gd name="connsiteY17" fmla="*/ 1217 h 4356"/>
              <a:gd name="connsiteX18" fmla="*/ 2435 w 4649"/>
              <a:gd name="connsiteY18" fmla="*/ 1290 h 4356"/>
              <a:gd name="connsiteX19" fmla="*/ 2337 w 4649"/>
              <a:gd name="connsiteY19" fmla="*/ 1364 h 4356"/>
              <a:gd name="connsiteX20" fmla="*/ 2239 w 4649"/>
              <a:gd name="connsiteY20" fmla="*/ 1440 h 4356"/>
              <a:gd name="connsiteX21" fmla="*/ 2142 w 4649"/>
              <a:gd name="connsiteY21" fmla="*/ 1518 h 4356"/>
              <a:gd name="connsiteX22" fmla="*/ 2044 w 4649"/>
              <a:gd name="connsiteY22" fmla="*/ 1597 h 4356"/>
              <a:gd name="connsiteX23" fmla="*/ 1946 w 4649"/>
              <a:gd name="connsiteY23" fmla="*/ 1679 h 4356"/>
              <a:gd name="connsiteX24" fmla="*/ 1851 w 4649"/>
              <a:gd name="connsiteY24" fmla="*/ 1762 h 4356"/>
              <a:gd name="connsiteX25" fmla="*/ 1753 w 4649"/>
              <a:gd name="connsiteY25" fmla="*/ 1847 h 4356"/>
              <a:gd name="connsiteX26" fmla="*/ 1659 w 4649"/>
              <a:gd name="connsiteY26" fmla="*/ 1934 h 4356"/>
              <a:gd name="connsiteX27" fmla="*/ 1563 w 4649"/>
              <a:gd name="connsiteY27" fmla="*/ 2023 h 4356"/>
              <a:gd name="connsiteX28" fmla="*/ 1469 w 4649"/>
              <a:gd name="connsiteY28" fmla="*/ 2113 h 4356"/>
              <a:gd name="connsiteX29" fmla="*/ 1377 w 4649"/>
              <a:gd name="connsiteY29" fmla="*/ 2205 h 4356"/>
              <a:gd name="connsiteX30" fmla="*/ 1286 w 4649"/>
              <a:gd name="connsiteY30" fmla="*/ 2297 h 4356"/>
              <a:gd name="connsiteX31" fmla="*/ 1196 w 4649"/>
              <a:gd name="connsiteY31" fmla="*/ 2393 h 4356"/>
              <a:gd name="connsiteX32" fmla="*/ 1109 w 4649"/>
              <a:gd name="connsiteY32" fmla="*/ 2491 h 4356"/>
              <a:gd name="connsiteX33" fmla="*/ 1022 w 4649"/>
              <a:gd name="connsiteY33" fmla="*/ 2591 h 4356"/>
              <a:gd name="connsiteX34" fmla="*/ 939 w 4649"/>
              <a:gd name="connsiteY34" fmla="*/ 2690 h 4356"/>
              <a:gd name="connsiteX35" fmla="*/ 856 w 4649"/>
              <a:gd name="connsiteY35" fmla="*/ 2793 h 4356"/>
              <a:gd name="connsiteX36" fmla="*/ 776 w 4649"/>
              <a:gd name="connsiteY36" fmla="*/ 2896 h 4356"/>
              <a:gd name="connsiteX37" fmla="*/ 698 w 4649"/>
              <a:gd name="connsiteY37" fmla="*/ 3003 h 4356"/>
              <a:gd name="connsiteX38" fmla="*/ 624 w 4649"/>
              <a:gd name="connsiteY38" fmla="*/ 3110 h 4356"/>
              <a:gd name="connsiteX39" fmla="*/ 552 w 4649"/>
              <a:gd name="connsiteY39" fmla="*/ 3218 h 4356"/>
              <a:gd name="connsiteX40" fmla="*/ 481 w 4649"/>
              <a:gd name="connsiteY40" fmla="*/ 3329 h 4356"/>
              <a:gd name="connsiteX41" fmla="*/ 416 w 4649"/>
              <a:gd name="connsiteY41" fmla="*/ 3441 h 4356"/>
              <a:gd name="connsiteX42" fmla="*/ 353 w 4649"/>
              <a:gd name="connsiteY42" fmla="*/ 3553 h 4356"/>
              <a:gd name="connsiteX43" fmla="*/ 293 w 4649"/>
              <a:gd name="connsiteY43" fmla="*/ 3669 h 4356"/>
              <a:gd name="connsiteX44" fmla="*/ 235 w 4649"/>
              <a:gd name="connsiteY44" fmla="*/ 3785 h 4356"/>
              <a:gd name="connsiteX45" fmla="*/ 183 w 4649"/>
              <a:gd name="connsiteY45" fmla="*/ 3902 h 4356"/>
              <a:gd name="connsiteX46" fmla="*/ 134 w 4649"/>
              <a:gd name="connsiteY46" fmla="*/ 4022 h 4356"/>
              <a:gd name="connsiteX47" fmla="*/ 89 w 4649"/>
              <a:gd name="connsiteY47" fmla="*/ 4143 h 4356"/>
              <a:gd name="connsiteX48" fmla="*/ 67 w 4649"/>
              <a:gd name="connsiteY48" fmla="*/ 4204 h 4356"/>
              <a:gd name="connsiteX49" fmla="*/ 0 w 4649"/>
              <a:gd name="connsiteY49" fmla="*/ 4356 h 4356"/>
              <a:gd name="connsiteX50" fmla="*/ 4649 w 4649"/>
              <a:gd name="connsiteY50" fmla="*/ 4320 h 4356"/>
              <a:gd name="connsiteX51" fmla="*/ 4584 w 4649"/>
              <a:gd name="connsiteY51" fmla="*/ 0 h 4356"/>
              <a:gd name="connsiteX0" fmla="*/ 4538 w 4603"/>
              <a:gd name="connsiteY0" fmla="*/ 0 h 4356"/>
              <a:gd name="connsiteX1" fmla="*/ 4538 w 4603"/>
              <a:gd name="connsiteY1" fmla="*/ 0 h 4356"/>
              <a:gd name="connsiteX2" fmla="*/ 4496 w 4603"/>
              <a:gd name="connsiteY2" fmla="*/ 20 h 4356"/>
              <a:gd name="connsiteX3" fmla="*/ 4377 w 4603"/>
              <a:gd name="connsiteY3" fmla="*/ 76 h 4356"/>
              <a:gd name="connsiteX4" fmla="*/ 4292 w 4603"/>
              <a:gd name="connsiteY4" fmla="*/ 118 h 4356"/>
              <a:gd name="connsiteX5" fmla="*/ 4191 w 4603"/>
              <a:gd name="connsiteY5" fmla="*/ 168 h 4356"/>
              <a:gd name="connsiteX6" fmla="*/ 4075 w 4603"/>
              <a:gd name="connsiteY6" fmla="*/ 228 h 4356"/>
              <a:gd name="connsiteX7" fmla="*/ 3946 w 4603"/>
              <a:gd name="connsiteY7" fmla="*/ 297 h 4356"/>
              <a:gd name="connsiteX8" fmla="*/ 3805 w 4603"/>
              <a:gd name="connsiteY8" fmla="*/ 374 h 4356"/>
              <a:gd name="connsiteX9" fmla="*/ 3653 w 4603"/>
              <a:gd name="connsiteY9" fmla="*/ 459 h 4356"/>
              <a:gd name="connsiteX10" fmla="*/ 3492 w 4603"/>
              <a:gd name="connsiteY10" fmla="*/ 555 h 4356"/>
              <a:gd name="connsiteX11" fmla="*/ 3322 w 4603"/>
              <a:gd name="connsiteY11" fmla="*/ 657 h 4356"/>
              <a:gd name="connsiteX12" fmla="*/ 3145 w 4603"/>
              <a:gd name="connsiteY12" fmla="*/ 767 h 4356"/>
              <a:gd name="connsiteX13" fmla="*/ 2962 w 4603"/>
              <a:gd name="connsiteY13" fmla="*/ 886 h 4356"/>
              <a:gd name="connsiteX14" fmla="*/ 2774 w 4603"/>
              <a:gd name="connsiteY14" fmla="*/ 1013 h 4356"/>
              <a:gd name="connsiteX15" fmla="*/ 2678 w 4603"/>
              <a:gd name="connsiteY15" fmla="*/ 1080 h 4356"/>
              <a:gd name="connsiteX16" fmla="*/ 2582 w 4603"/>
              <a:gd name="connsiteY16" fmla="*/ 1147 h 4356"/>
              <a:gd name="connsiteX17" fmla="*/ 2487 w 4603"/>
              <a:gd name="connsiteY17" fmla="*/ 1217 h 4356"/>
              <a:gd name="connsiteX18" fmla="*/ 2389 w 4603"/>
              <a:gd name="connsiteY18" fmla="*/ 1290 h 4356"/>
              <a:gd name="connsiteX19" fmla="*/ 2291 w 4603"/>
              <a:gd name="connsiteY19" fmla="*/ 1364 h 4356"/>
              <a:gd name="connsiteX20" fmla="*/ 2193 w 4603"/>
              <a:gd name="connsiteY20" fmla="*/ 1440 h 4356"/>
              <a:gd name="connsiteX21" fmla="*/ 2096 w 4603"/>
              <a:gd name="connsiteY21" fmla="*/ 1518 h 4356"/>
              <a:gd name="connsiteX22" fmla="*/ 1998 w 4603"/>
              <a:gd name="connsiteY22" fmla="*/ 1597 h 4356"/>
              <a:gd name="connsiteX23" fmla="*/ 1900 w 4603"/>
              <a:gd name="connsiteY23" fmla="*/ 1679 h 4356"/>
              <a:gd name="connsiteX24" fmla="*/ 1805 w 4603"/>
              <a:gd name="connsiteY24" fmla="*/ 1762 h 4356"/>
              <a:gd name="connsiteX25" fmla="*/ 1707 w 4603"/>
              <a:gd name="connsiteY25" fmla="*/ 1847 h 4356"/>
              <a:gd name="connsiteX26" fmla="*/ 1613 w 4603"/>
              <a:gd name="connsiteY26" fmla="*/ 1934 h 4356"/>
              <a:gd name="connsiteX27" fmla="*/ 1517 w 4603"/>
              <a:gd name="connsiteY27" fmla="*/ 2023 h 4356"/>
              <a:gd name="connsiteX28" fmla="*/ 1423 w 4603"/>
              <a:gd name="connsiteY28" fmla="*/ 2113 h 4356"/>
              <a:gd name="connsiteX29" fmla="*/ 1331 w 4603"/>
              <a:gd name="connsiteY29" fmla="*/ 2205 h 4356"/>
              <a:gd name="connsiteX30" fmla="*/ 1240 w 4603"/>
              <a:gd name="connsiteY30" fmla="*/ 2297 h 4356"/>
              <a:gd name="connsiteX31" fmla="*/ 1150 w 4603"/>
              <a:gd name="connsiteY31" fmla="*/ 2393 h 4356"/>
              <a:gd name="connsiteX32" fmla="*/ 1063 w 4603"/>
              <a:gd name="connsiteY32" fmla="*/ 2491 h 4356"/>
              <a:gd name="connsiteX33" fmla="*/ 976 w 4603"/>
              <a:gd name="connsiteY33" fmla="*/ 2591 h 4356"/>
              <a:gd name="connsiteX34" fmla="*/ 893 w 4603"/>
              <a:gd name="connsiteY34" fmla="*/ 2690 h 4356"/>
              <a:gd name="connsiteX35" fmla="*/ 810 w 4603"/>
              <a:gd name="connsiteY35" fmla="*/ 2793 h 4356"/>
              <a:gd name="connsiteX36" fmla="*/ 730 w 4603"/>
              <a:gd name="connsiteY36" fmla="*/ 2896 h 4356"/>
              <a:gd name="connsiteX37" fmla="*/ 652 w 4603"/>
              <a:gd name="connsiteY37" fmla="*/ 3003 h 4356"/>
              <a:gd name="connsiteX38" fmla="*/ 578 w 4603"/>
              <a:gd name="connsiteY38" fmla="*/ 3110 h 4356"/>
              <a:gd name="connsiteX39" fmla="*/ 506 w 4603"/>
              <a:gd name="connsiteY39" fmla="*/ 3218 h 4356"/>
              <a:gd name="connsiteX40" fmla="*/ 435 w 4603"/>
              <a:gd name="connsiteY40" fmla="*/ 3329 h 4356"/>
              <a:gd name="connsiteX41" fmla="*/ 370 w 4603"/>
              <a:gd name="connsiteY41" fmla="*/ 3441 h 4356"/>
              <a:gd name="connsiteX42" fmla="*/ 307 w 4603"/>
              <a:gd name="connsiteY42" fmla="*/ 3553 h 4356"/>
              <a:gd name="connsiteX43" fmla="*/ 247 w 4603"/>
              <a:gd name="connsiteY43" fmla="*/ 3669 h 4356"/>
              <a:gd name="connsiteX44" fmla="*/ 189 w 4603"/>
              <a:gd name="connsiteY44" fmla="*/ 3785 h 4356"/>
              <a:gd name="connsiteX45" fmla="*/ 137 w 4603"/>
              <a:gd name="connsiteY45" fmla="*/ 3902 h 4356"/>
              <a:gd name="connsiteX46" fmla="*/ 88 w 4603"/>
              <a:gd name="connsiteY46" fmla="*/ 4022 h 4356"/>
              <a:gd name="connsiteX47" fmla="*/ 43 w 4603"/>
              <a:gd name="connsiteY47" fmla="*/ 4143 h 4356"/>
              <a:gd name="connsiteX48" fmla="*/ 21 w 4603"/>
              <a:gd name="connsiteY48" fmla="*/ 4204 h 4356"/>
              <a:gd name="connsiteX49" fmla="*/ 0 w 4603"/>
              <a:gd name="connsiteY49" fmla="*/ 4356 h 4356"/>
              <a:gd name="connsiteX50" fmla="*/ 4603 w 4603"/>
              <a:gd name="connsiteY50" fmla="*/ 4320 h 4356"/>
              <a:gd name="connsiteX51" fmla="*/ 4538 w 4603"/>
              <a:gd name="connsiteY51" fmla="*/ 0 h 4356"/>
              <a:gd name="connsiteX0" fmla="*/ 4538 w 4603"/>
              <a:gd name="connsiteY0" fmla="*/ 0 h 4356"/>
              <a:gd name="connsiteX1" fmla="*/ 4538 w 4603"/>
              <a:gd name="connsiteY1" fmla="*/ 0 h 4356"/>
              <a:gd name="connsiteX2" fmla="*/ 4496 w 4603"/>
              <a:gd name="connsiteY2" fmla="*/ 20 h 4356"/>
              <a:gd name="connsiteX3" fmla="*/ 4377 w 4603"/>
              <a:gd name="connsiteY3" fmla="*/ 76 h 4356"/>
              <a:gd name="connsiteX4" fmla="*/ 4292 w 4603"/>
              <a:gd name="connsiteY4" fmla="*/ 118 h 4356"/>
              <a:gd name="connsiteX5" fmla="*/ 4191 w 4603"/>
              <a:gd name="connsiteY5" fmla="*/ 168 h 4356"/>
              <a:gd name="connsiteX6" fmla="*/ 4075 w 4603"/>
              <a:gd name="connsiteY6" fmla="*/ 228 h 4356"/>
              <a:gd name="connsiteX7" fmla="*/ 3946 w 4603"/>
              <a:gd name="connsiteY7" fmla="*/ 297 h 4356"/>
              <a:gd name="connsiteX8" fmla="*/ 3805 w 4603"/>
              <a:gd name="connsiteY8" fmla="*/ 374 h 4356"/>
              <a:gd name="connsiteX9" fmla="*/ 3653 w 4603"/>
              <a:gd name="connsiteY9" fmla="*/ 459 h 4356"/>
              <a:gd name="connsiteX10" fmla="*/ 3492 w 4603"/>
              <a:gd name="connsiteY10" fmla="*/ 555 h 4356"/>
              <a:gd name="connsiteX11" fmla="*/ 3322 w 4603"/>
              <a:gd name="connsiteY11" fmla="*/ 657 h 4356"/>
              <a:gd name="connsiteX12" fmla="*/ 3145 w 4603"/>
              <a:gd name="connsiteY12" fmla="*/ 767 h 4356"/>
              <a:gd name="connsiteX13" fmla="*/ 2962 w 4603"/>
              <a:gd name="connsiteY13" fmla="*/ 886 h 4356"/>
              <a:gd name="connsiteX14" fmla="*/ 2774 w 4603"/>
              <a:gd name="connsiteY14" fmla="*/ 1013 h 4356"/>
              <a:gd name="connsiteX15" fmla="*/ 2678 w 4603"/>
              <a:gd name="connsiteY15" fmla="*/ 1080 h 4356"/>
              <a:gd name="connsiteX16" fmla="*/ 2582 w 4603"/>
              <a:gd name="connsiteY16" fmla="*/ 1147 h 4356"/>
              <a:gd name="connsiteX17" fmla="*/ 2487 w 4603"/>
              <a:gd name="connsiteY17" fmla="*/ 1217 h 4356"/>
              <a:gd name="connsiteX18" fmla="*/ 2389 w 4603"/>
              <a:gd name="connsiteY18" fmla="*/ 1290 h 4356"/>
              <a:gd name="connsiteX19" fmla="*/ 2291 w 4603"/>
              <a:gd name="connsiteY19" fmla="*/ 1364 h 4356"/>
              <a:gd name="connsiteX20" fmla="*/ 2193 w 4603"/>
              <a:gd name="connsiteY20" fmla="*/ 1440 h 4356"/>
              <a:gd name="connsiteX21" fmla="*/ 2096 w 4603"/>
              <a:gd name="connsiteY21" fmla="*/ 1518 h 4356"/>
              <a:gd name="connsiteX22" fmla="*/ 1998 w 4603"/>
              <a:gd name="connsiteY22" fmla="*/ 1597 h 4356"/>
              <a:gd name="connsiteX23" fmla="*/ 1900 w 4603"/>
              <a:gd name="connsiteY23" fmla="*/ 1679 h 4356"/>
              <a:gd name="connsiteX24" fmla="*/ 1805 w 4603"/>
              <a:gd name="connsiteY24" fmla="*/ 1762 h 4356"/>
              <a:gd name="connsiteX25" fmla="*/ 1707 w 4603"/>
              <a:gd name="connsiteY25" fmla="*/ 1847 h 4356"/>
              <a:gd name="connsiteX26" fmla="*/ 1613 w 4603"/>
              <a:gd name="connsiteY26" fmla="*/ 1934 h 4356"/>
              <a:gd name="connsiteX27" fmla="*/ 1517 w 4603"/>
              <a:gd name="connsiteY27" fmla="*/ 2023 h 4356"/>
              <a:gd name="connsiteX28" fmla="*/ 1423 w 4603"/>
              <a:gd name="connsiteY28" fmla="*/ 2113 h 4356"/>
              <a:gd name="connsiteX29" fmla="*/ 1331 w 4603"/>
              <a:gd name="connsiteY29" fmla="*/ 2205 h 4356"/>
              <a:gd name="connsiteX30" fmla="*/ 1240 w 4603"/>
              <a:gd name="connsiteY30" fmla="*/ 2297 h 4356"/>
              <a:gd name="connsiteX31" fmla="*/ 1150 w 4603"/>
              <a:gd name="connsiteY31" fmla="*/ 2393 h 4356"/>
              <a:gd name="connsiteX32" fmla="*/ 1063 w 4603"/>
              <a:gd name="connsiteY32" fmla="*/ 2491 h 4356"/>
              <a:gd name="connsiteX33" fmla="*/ 976 w 4603"/>
              <a:gd name="connsiteY33" fmla="*/ 2591 h 4356"/>
              <a:gd name="connsiteX34" fmla="*/ 893 w 4603"/>
              <a:gd name="connsiteY34" fmla="*/ 2690 h 4356"/>
              <a:gd name="connsiteX35" fmla="*/ 810 w 4603"/>
              <a:gd name="connsiteY35" fmla="*/ 2793 h 4356"/>
              <a:gd name="connsiteX36" fmla="*/ 730 w 4603"/>
              <a:gd name="connsiteY36" fmla="*/ 2896 h 4356"/>
              <a:gd name="connsiteX37" fmla="*/ 652 w 4603"/>
              <a:gd name="connsiteY37" fmla="*/ 3003 h 4356"/>
              <a:gd name="connsiteX38" fmla="*/ 578 w 4603"/>
              <a:gd name="connsiteY38" fmla="*/ 3110 h 4356"/>
              <a:gd name="connsiteX39" fmla="*/ 506 w 4603"/>
              <a:gd name="connsiteY39" fmla="*/ 3218 h 4356"/>
              <a:gd name="connsiteX40" fmla="*/ 435 w 4603"/>
              <a:gd name="connsiteY40" fmla="*/ 3329 h 4356"/>
              <a:gd name="connsiteX41" fmla="*/ 370 w 4603"/>
              <a:gd name="connsiteY41" fmla="*/ 3441 h 4356"/>
              <a:gd name="connsiteX42" fmla="*/ 307 w 4603"/>
              <a:gd name="connsiteY42" fmla="*/ 3553 h 4356"/>
              <a:gd name="connsiteX43" fmla="*/ 247 w 4603"/>
              <a:gd name="connsiteY43" fmla="*/ 3669 h 4356"/>
              <a:gd name="connsiteX44" fmla="*/ 189 w 4603"/>
              <a:gd name="connsiteY44" fmla="*/ 3785 h 4356"/>
              <a:gd name="connsiteX45" fmla="*/ 137 w 4603"/>
              <a:gd name="connsiteY45" fmla="*/ 3902 h 4356"/>
              <a:gd name="connsiteX46" fmla="*/ 88 w 4603"/>
              <a:gd name="connsiteY46" fmla="*/ 4022 h 4356"/>
              <a:gd name="connsiteX47" fmla="*/ 43 w 4603"/>
              <a:gd name="connsiteY47" fmla="*/ 4143 h 4356"/>
              <a:gd name="connsiteX48" fmla="*/ 21 w 4603"/>
              <a:gd name="connsiteY48" fmla="*/ 4204 h 4356"/>
              <a:gd name="connsiteX49" fmla="*/ 0 w 4603"/>
              <a:gd name="connsiteY49" fmla="*/ 4356 h 4356"/>
              <a:gd name="connsiteX50" fmla="*/ 4603 w 4603"/>
              <a:gd name="connsiteY50" fmla="*/ 4320 h 4356"/>
              <a:gd name="connsiteX51" fmla="*/ 4538 w 4603"/>
              <a:gd name="connsiteY51" fmla="*/ 0 h 4356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4603" h="4356">
                <a:moveTo>
                  <a:pt x="4538" y="0"/>
                </a:moveTo>
                <a:lnTo>
                  <a:pt x="4538" y="0"/>
                </a:lnTo>
                <a:cubicBezTo>
                  <a:pt x="4524" y="7"/>
                  <a:pt x="4510" y="13"/>
                  <a:pt x="4496" y="20"/>
                </a:cubicBezTo>
                <a:lnTo>
                  <a:pt x="4377" y="76"/>
                </a:lnTo>
                <a:lnTo>
                  <a:pt x="4292" y="118"/>
                </a:lnTo>
                <a:lnTo>
                  <a:pt x="4191" y="168"/>
                </a:lnTo>
                <a:lnTo>
                  <a:pt x="4075" y="228"/>
                </a:lnTo>
                <a:lnTo>
                  <a:pt x="3946" y="297"/>
                </a:lnTo>
                <a:lnTo>
                  <a:pt x="3805" y="374"/>
                </a:lnTo>
                <a:cubicBezTo>
                  <a:pt x="3754" y="402"/>
                  <a:pt x="3704" y="431"/>
                  <a:pt x="3653" y="459"/>
                </a:cubicBezTo>
                <a:lnTo>
                  <a:pt x="3492" y="555"/>
                </a:lnTo>
                <a:lnTo>
                  <a:pt x="3322" y="657"/>
                </a:lnTo>
                <a:lnTo>
                  <a:pt x="3145" y="767"/>
                </a:lnTo>
                <a:lnTo>
                  <a:pt x="2962" y="886"/>
                </a:lnTo>
                <a:lnTo>
                  <a:pt x="2774" y="1013"/>
                </a:lnTo>
                <a:cubicBezTo>
                  <a:pt x="2742" y="1035"/>
                  <a:pt x="2710" y="1058"/>
                  <a:pt x="2678" y="1080"/>
                </a:cubicBezTo>
                <a:cubicBezTo>
                  <a:pt x="2646" y="1102"/>
                  <a:pt x="2614" y="1125"/>
                  <a:pt x="2582" y="1147"/>
                </a:cubicBezTo>
                <a:cubicBezTo>
                  <a:pt x="2550" y="1170"/>
                  <a:pt x="2519" y="1194"/>
                  <a:pt x="2487" y="1217"/>
                </a:cubicBezTo>
                <a:cubicBezTo>
                  <a:pt x="2454" y="1241"/>
                  <a:pt x="2422" y="1266"/>
                  <a:pt x="2389" y="1290"/>
                </a:cubicBezTo>
                <a:lnTo>
                  <a:pt x="2291" y="1364"/>
                </a:lnTo>
                <a:cubicBezTo>
                  <a:pt x="2258" y="1389"/>
                  <a:pt x="2226" y="1415"/>
                  <a:pt x="2193" y="1440"/>
                </a:cubicBezTo>
                <a:lnTo>
                  <a:pt x="2096" y="1518"/>
                </a:lnTo>
                <a:cubicBezTo>
                  <a:pt x="2063" y="1544"/>
                  <a:pt x="2031" y="1571"/>
                  <a:pt x="1998" y="1597"/>
                </a:cubicBezTo>
                <a:cubicBezTo>
                  <a:pt x="1965" y="1624"/>
                  <a:pt x="1933" y="1652"/>
                  <a:pt x="1900" y="1679"/>
                </a:cubicBezTo>
                <a:lnTo>
                  <a:pt x="1805" y="1762"/>
                </a:lnTo>
                <a:cubicBezTo>
                  <a:pt x="1772" y="1790"/>
                  <a:pt x="1740" y="1819"/>
                  <a:pt x="1707" y="1847"/>
                </a:cubicBezTo>
                <a:lnTo>
                  <a:pt x="1613" y="1934"/>
                </a:lnTo>
                <a:cubicBezTo>
                  <a:pt x="1581" y="1964"/>
                  <a:pt x="1549" y="1993"/>
                  <a:pt x="1517" y="2023"/>
                </a:cubicBezTo>
                <a:cubicBezTo>
                  <a:pt x="1486" y="2053"/>
                  <a:pt x="1454" y="2083"/>
                  <a:pt x="1423" y="2113"/>
                </a:cubicBezTo>
                <a:lnTo>
                  <a:pt x="1331" y="2205"/>
                </a:lnTo>
                <a:cubicBezTo>
                  <a:pt x="1301" y="2236"/>
                  <a:pt x="1270" y="2266"/>
                  <a:pt x="1240" y="2297"/>
                </a:cubicBezTo>
                <a:lnTo>
                  <a:pt x="1150" y="2393"/>
                </a:lnTo>
                <a:cubicBezTo>
                  <a:pt x="1121" y="2426"/>
                  <a:pt x="1092" y="2458"/>
                  <a:pt x="1063" y="2491"/>
                </a:cubicBezTo>
                <a:cubicBezTo>
                  <a:pt x="1034" y="2524"/>
                  <a:pt x="1005" y="2558"/>
                  <a:pt x="976" y="2591"/>
                </a:cubicBezTo>
                <a:cubicBezTo>
                  <a:pt x="948" y="2624"/>
                  <a:pt x="921" y="2657"/>
                  <a:pt x="893" y="2690"/>
                </a:cubicBezTo>
                <a:cubicBezTo>
                  <a:pt x="865" y="2724"/>
                  <a:pt x="838" y="2759"/>
                  <a:pt x="810" y="2793"/>
                </a:cubicBezTo>
                <a:cubicBezTo>
                  <a:pt x="783" y="2827"/>
                  <a:pt x="757" y="2862"/>
                  <a:pt x="730" y="2896"/>
                </a:cubicBezTo>
                <a:cubicBezTo>
                  <a:pt x="704" y="2932"/>
                  <a:pt x="678" y="2967"/>
                  <a:pt x="652" y="3003"/>
                </a:cubicBezTo>
                <a:lnTo>
                  <a:pt x="578" y="3110"/>
                </a:lnTo>
                <a:lnTo>
                  <a:pt x="506" y="3218"/>
                </a:lnTo>
                <a:cubicBezTo>
                  <a:pt x="482" y="3255"/>
                  <a:pt x="459" y="3292"/>
                  <a:pt x="435" y="3329"/>
                </a:cubicBezTo>
                <a:cubicBezTo>
                  <a:pt x="413" y="3366"/>
                  <a:pt x="392" y="3404"/>
                  <a:pt x="370" y="3441"/>
                </a:cubicBezTo>
                <a:cubicBezTo>
                  <a:pt x="349" y="3478"/>
                  <a:pt x="328" y="3516"/>
                  <a:pt x="307" y="3553"/>
                </a:cubicBezTo>
                <a:cubicBezTo>
                  <a:pt x="287" y="3592"/>
                  <a:pt x="267" y="3630"/>
                  <a:pt x="247" y="3669"/>
                </a:cubicBezTo>
                <a:cubicBezTo>
                  <a:pt x="228" y="3708"/>
                  <a:pt x="208" y="3746"/>
                  <a:pt x="189" y="3785"/>
                </a:cubicBezTo>
                <a:cubicBezTo>
                  <a:pt x="172" y="3824"/>
                  <a:pt x="154" y="3863"/>
                  <a:pt x="137" y="3902"/>
                </a:cubicBezTo>
                <a:cubicBezTo>
                  <a:pt x="121" y="3942"/>
                  <a:pt x="104" y="3982"/>
                  <a:pt x="88" y="4022"/>
                </a:cubicBezTo>
                <a:cubicBezTo>
                  <a:pt x="73" y="4062"/>
                  <a:pt x="58" y="4103"/>
                  <a:pt x="43" y="4143"/>
                </a:cubicBezTo>
                <a:cubicBezTo>
                  <a:pt x="36" y="4163"/>
                  <a:pt x="28" y="4184"/>
                  <a:pt x="21" y="4204"/>
                </a:cubicBezTo>
                <a:cubicBezTo>
                  <a:pt x="14" y="4225"/>
                  <a:pt x="7" y="4335"/>
                  <a:pt x="0" y="4356"/>
                </a:cubicBezTo>
                <a:lnTo>
                  <a:pt x="4603" y="4320"/>
                </a:lnTo>
                <a:cubicBezTo>
                  <a:pt x="4581" y="2880"/>
                  <a:pt x="4560" y="1440"/>
                  <a:pt x="4538" y="0"/>
                </a:cubicBezTo>
              </a:path>
            </a:pathLst>
          </a:custGeom>
          <a:gradFill>
            <a:gsLst>
              <a:gs pos="0">
                <a:schemeClr val="tx1">
                  <a:alpha val="1000"/>
                </a:schemeClr>
              </a:gs>
              <a:gs pos="50000">
                <a:schemeClr val="tx1">
                  <a:alpha val="14000"/>
                </a:schemeClr>
              </a:gs>
              <a:gs pos="100000">
                <a:schemeClr val="tx1">
                  <a:alpha val="0"/>
                </a:schemeClr>
              </a:gs>
            </a:gsLst>
            <a:lin ang="5400000" scaled="1"/>
          </a:gradFill>
          <a:ln w="9525">
            <a:noFill/>
            <a:round/>
          </a:ln>
        </p:spPr>
        <p:txBody>
          <a:bodyPr anchor="ctr"/>
          <a:p>
            <a:pPr algn="ctr">
              <a:defRPr lang="ko-KR" altLang="en-US"/>
            </a:pPr>
            <a:endParaRPr lang="ko-KR" altLang="en-US"/>
          </a:p>
        </p:txBody>
      </p:sp>
      <p:sp>
        <p:nvSpPr>
          <p:cNvPr id="10" name=""/>
          <p:cNvSpPr/>
          <p:nvPr/>
        </p:nvSpPr>
        <p:spPr>
          <a:xfrm>
            <a:off x="-42" y="0"/>
            <a:ext cx="4212166" cy="6858000"/>
          </a:xfrm>
          <a:custGeom>
            <a:avLst/>
            <a:gdLst/>
            <a:cxnLst>
              <a:cxn ang="0">
                <a:pos x="585" y="0"/>
              </a:cxn>
              <a:cxn ang="0">
                <a:pos x="716" y="272"/>
              </a:cxn>
              <a:cxn ang="0">
                <a:pos x="912" y="704"/>
              </a:cxn>
              <a:cxn ang="0">
                <a:pos x="1030" y="976"/>
              </a:cxn>
              <a:cxn ang="0">
                <a:pos x="1156" y="1276"/>
              </a:cxn>
              <a:cxn ang="0">
                <a:pos x="1288" y="1601"/>
              </a:cxn>
              <a:cxn ang="0">
                <a:pos x="1419" y="1942"/>
              </a:cxn>
              <a:cxn ang="0">
                <a:pos x="1545" y="2293"/>
              </a:cxn>
              <a:cxn ang="0">
                <a:pos x="1664" y="2649"/>
              </a:cxn>
              <a:cxn ang="0">
                <a:pos x="1771" y="3003"/>
              </a:cxn>
              <a:cxn ang="0">
                <a:pos x="1817" y="3177"/>
              </a:cxn>
              <a:cxn ang="0">
                <a:pos x="1860" y="3348"/>
              </a:cxn>
              <a:cxn ang="0">
                <a:pos x="1898" y="3517"/>
              </a:cxn>
              <a:cxn ang="0">
                <a:pos x="1930" y="3679"/>
              </a:cxn>
              <a:cxn ang="0">
                <a:pos x="1955" y="3837"/>
              </a:cxn>
              <a:cxn ang="0">
                <a:pos x="1974" y="3989"/>
              </a:cxn>
              <a:cxn ang="0">
                <a:pos x="1986" y="4136"/>
              </a:cxn>
              <a:cxn ang="0">
                <a:pos x="1990" y="4273"/>
              </a:cxn>
              <a:cxn ang="0">
                <a:pos x="0" y="4320"/>
              </a:cxn>
              <a:cxn ang="0">
                <a:pos x="40" y="4279"/>
              </a:cxn>
              <a:cxn ang="0">
                <a:pos x="101" y="4206"/>
              </a:cxn>
              <a:cxn ang="0">
                <a:pos x="186" y="4098"/>
              </a:cxn>
              <a:cxn ang="0">
                <a:pos x="284" y="3956"/>
              </a:cxn>
              <a:cxn ang="0">
                <a:pos x="364" y="3827"/>
              </a:cxn>
              <a:cxn ang="0">
                <a:pos x="420" y="3730"/>
              </a:cxn>
              <a:cxn ang="0">
                <a:pos x="474" y="3626"/>
              </a:cxn>
              <a:cxn ang="0">
                <a:pos x="528" y="3514"/>
              </a:cxn>
              <a:cxn ang="0">
                <a:pos x="581" y="3392"/>
              </a:cxn>
              <a:cxn ang="0">
                <a:pos x="632" y="3263"/>
              </a:cxn>
              <a:cxn ang="0">
                <a:pos x="679" y="3127"/>
              </a:cxn>
              <a:cxn ang="0">
                <a:pos x="721" y="2982"/>
              </a:cxn>
              <a:cxn ang="0">
                <a:pos x="761" y="2830"/>
              </a:cxn>
              <a:cxn ang="0">
                <a:pos x="793" y="2671"/>
              </a:cxn>
              <a:cxn ang="0">
                <a:pos x="819" y="2504"/>
              </a:cxn>
              <a:cxn ang="0">
                <a:pos x="838" y="2328"/>
              </a:cxn>
              <a:cxn ang="0">
                <a:pos x="850" y="2147"/>
              </a:cxn>
              <a:cxn ang="0">
                <a:pos x="852" y="1958"/>
              </a:cxn>
              <a:cxn ang="0">
                <a:pos x="844" y="1762"/>
              </a:cxn>
              <a:cxn ang="0">
                <a:pos x="827" y="1559"/>
              </a:cxn>
              <a:cxn ang="0">
                <a:pos x="797" y="1348"/>
              </a:cxn>
              <a:cxn ang="0">
                <a:pos x="756" y="1130"/>
              </a:cxn>
              <a:cxn ang="0">
                <a:pos x="701" y="906"/>
              </a:cxn>
              <a:cxn ang="0">
                <a:pos x="634" y="676"/>
              </a:cxn>
              <a:cxn ang="0">
                <a:pos x="552" y="439"/>
              </a:cxn>
              <a:cxn ang="0">
                <a:pos x="454" y="195"/>
              </a:cxn>
              <a:cxn ang="0">
                <a:pos x="585" y="0"/>
              </a:cxn>
            </a:cxnLst>
            <a:rect l="0" t="0" r="r" b="b"/>
            <a:pathLst>
              <a:path w="1990" h="4320">
                <a:moveTo>
                  <a:pt x="585" y="0"/>
                </a:moveTo>
                <a:lnTo>
                  <a:pt x="585" y="0"/>
                </a:lnTo>
                <a:lnTo>
                  <a:pt x="645" y="124"/>
                </a:lnTo>
                <a:lnTo>
                  <a:pt x="716" y="272"/>
                </a:lnTo>
                <a:lnTo>
                  <a:pt x="805" y="467"/>
                </a:lnTo>
                <a:lnTo>
                  <a:pt x="912" y="704"/>
                </a:lnTo>
                <a:lnTo>
                  <a:pt x="969" y="836"/>
                </a:lnTo>
                <a:lnTo>
                  <a:pt x="1030" y="976"/>
                </a:lnTo>
                <a:lnTo>
                  <a:pt x="1093" y="1122"/>
                </a:lnTo>
                <a:lnTo>
                  <a:pt x="1156" y="1276"/>
                </a:lnTo>
                <a:lnTo>
                  <a:pt x="1222" y="1437"/>
                </a:lnTo>
                <a:lnTo>
                  <a:pt x="1288" y="1601"/>
                </a:lnTo>
                <a:lnTo>
                  <a:pt x="1353" y="1769"/>
                </a:lnTo>
                <a:lnTo>
                  <a:pt x="1419" y="1942"/>
                </a:lnTo>
                <a:lnTo>
                  <a:pt x="1482" y="2116"/>
                </a:lnTo>
                <a:lnTo>
                  <a:pt x="1545" y="2293"/>
                </a:lnTo>
                <a:lnTo>
                  <a:pt x="1607" y="2472"/>
                </a:lnTo>
                <a:lnTo>
                  <a:pt x="1664" y="2649"/>
                </a:lnTo>
                <a:lnTo>
                  <a:pt x="1719" y="2827"/>
                </a:lnTo>
                <a:lnTo>
                  <a:pt x="1771" y="3003"/>
                </a:lnTo>
                <a:lnTo>
                  <a:pt x="1795" y="3091"/>
                </a:lnTo>
                <a:lnTo>
                  <a:pt x="1817" y="3177"/>
                </a:lnTo>
                <a:lnTo>
                  <a:pt x="1839" y="3263"/>
                </a:lnTo>
                <a:lnTo>
                  <a:pt x="1860" y="3348"/>
                </a:lnTo>
                <a:lnTo>
                  <a:pt x="1880" y="3433"/>
                </a:lnTo>
                <a:lnTo>
                  <a:pt x="1898" y="3517"/>
                </a:lnTo>
                <a:lnTo>
                  <a:pt x="1914" y="3599"/>
                </a:lnTo>
                <a:lnTo>
                  <a:pt x="1930" y="3679"/>
                </a:lnTo>
                <a:lnTo>
                  <a:pt x="1943" y="3760"/>
                </a:lnTo>
                <a:lnTo>
                  <a:pt x="1955" y="3837"/>
                </a:lnTo>
                <a:lnTo>
                  <a:pt x="1965" y="3915"/>
                </a:lnTo>
                <a:lnTo>
                  <a:pt x="1974" y="3989"/>
                </a:lnTo>
                <a:lnTo>
                  <a:pt x="1981" y="4064"/>
                </a:lnTo>
                <a:lnTo>
                  <a:pt x="1986" y="4136"/>
                </a:lnTo>
                <a:lnTo>
                  <a:pt x="1989" y="4206"/>
                </a:lnTo>
                <a:lnTo>
                  <a:pt x="1990" y="4273"/>
                </a:lnTo>
                <a:lnTo>
                  <a:pt x="0" y="4320"/>
                </a:lnTo>
                <a:lnTo>
                  <a:pt x="0" y="4320"/>
                </a:lnTo>
                <a:lnTo>
                  <a:pt x="18" y="4301"/>
                </a:lnTo>
                <a:lnTo>
                  <a:pt x="40" y="4279"/>
                </a:lnTo>
                <a:lnTo>
                  <a:pt x="67" y="4247"/>
                </a:lnTo>
                <a:lnTo>
                  <a:pt x="101" y="4206"/>
                </a:lnTo>
                <a:lnTo>
                  <a:pt x="140" y="4156"/>
                </a:lnTo>
                <a:lnTo>
                  <a:pt x="186" y="4098"/>
                </a:lnTo>
                <a:lnTo>
                  <a:pt x="234" y="4032"/>
                </a:lnTo>
                <a:lnTo>
                  <a:pt x="284" y="3956"/>
                </a:lnTo>
                <a:lnTo>
                  <a:pt x="338" y="3872"/>
                </a:lnTo>
                <a:lnTo>
                  <a:pt x="364" y="3827"/>
                </a:lnTo>
                <a:lnTo>
                  <a:pt x="392" y="3780"/>
                </a:lnTo>
                <a:lnTo>
                  <a:pt x="420" y="3730"/>
                </a:lnTo>
                <a:lnTo>
                  <a:pt x="446" y="3679"/>
                </a:lnTo>
                <a:lnTo>
                  <a:pt x="474" y="3626"/>
                </a:lnTo>
                <a:lnTo>
                  <a:pt x="502" y="3571"/>
                </a:lnTo>
                <a:lnTo>
                  <a:pt x="528" y="3514"/>
                </a:lnTo>
                <a:lnTo>
                  <a:pt x="555" y="3454"/>
                </a:lnTo>
                <a:lnTo>
                  <a:pt x="581" y="3392"/>
                </a:lnTo>
                <a:lnTo>
                  <a:pt x="607" y="3329"/>
                </a:lnTo>
                <a:lnTo>
                  <a:pt x="632" y="3263"/>
                </a:lnTo>
                <a:lnTo>
                  <a:pt x="656" y="3196"/>
                </a:lnTo>
                <a:lnTo>
                  <a:pt x="679" y="3127"/>
                </a:lnTo>
                <a:lnTo>
                  <a:pt x="701" y="3056"/>
                </a:lnTo>
                <a:lnTo>
                  <a:pt x="721" y="2982"/>
                </a:lnTo>
                <a:lnTo>
                  <a:pt x="742" y="2908"/>
                </a:lnTo>
                <a:lnTo>
                  <a:pt x="761" y="2830"/>
                </a:lnTo>
                <a:lnTo>
                  <a:pt x="777" y="2751"/>
                </a:lnTo>
                <a:lnTo>
                  <a:pt x="793" y="2671"/>
                </a:lnTo>
                <a:lnTo>
                  <a:pt x="808" y="2587"/>
                </a:lnTo>
                <a:lnTo>
                  <a:pt x="819" y="2504"/>
                </a:lnTo>
                <a:lnTo>
                  <a:pt x="830" y="2418"/>
                </a:lnTo>
                <a:lnTo>
                  <a:pt x="838" y="2328"/>
                </a:lnTo>
                <a:lnTo>
                  <a:pt x="846" y="2239"/>
                </a:lnTo>
                <a:lnTo>
                  <a:pt x="850" y="2147"/>
                </a:lnTo>
                <a:lnTo>
                  <a:pt x="852" y="2053"/>
                </a:lnTo>
                <a:lnTo>
                  <a:pt x="852" y="1958"/>
                </a:lnTo>
                <a:lnTo>
                  <a:pt x="850" y="1860"/>
                </a:lnTo>
                <a:lnTo>
                  <a:pt x="844" y="1762"/>
                </a:lnTo>
                <a:lnTo>
                  <a:pt x="837" y="1661"/>
                </a:lnTo>
                <a:lnTo>
                  <a:pt x="827" y="1559"/>
                </a:lnTo>
                <a:lnTo>
                  <a:pt x="814" y="1453"/>
                </a:lnTo>
                <a:lnTo>
                  <a:pt x="797" y="1348"/>
                </a:lnTo>
                <a:lnTo>
                  <a:pt x="778" y="1240"/>
                </a:lnTo>
                <a:lnTo>
                  <a:pt x="756" y="1130"/>
                </a:lnTo>
                <a:lnTo>
                  <a:pt x="730" y="1019"/>
                </a:lnTo>
                <a:lnTo>
                  <a:pt x="701" y="906"/>
                </a:lnTo>
                <a:lnTo>
                  <a:pt x="669" y="792"/>
                </a:lnTo>
                <a:lnTo>
                  <a:pt x="634" y="676"/>
                </a:lnTo>
                <a:lnTo>
                  <a:pt x="594" y="558"/>
                </a:lnTo>
                <a:lnTo>
                  <a:pt x="552" y="439"/>
                </a:lnTo>
                <a:lnTo>
                  <a:pt x="503" y="318"/>
                </a:lnTo>
                <a:lnTo>
                  <a:pt x="454" y="195"/>
                </a:lnTo>
                <a:lnTo>
                  <a:pt x="398" y="70"/>
                </a:lnTo>
                <a:lnTo>
                  <a:pt x="585" y="0"/>
                </a:lnTo>
              </a:path>
            </a:pathLst>
          </a:custGeom>
          <a:gradFill>
            <a:gsLst>
              <a:gs pos="0">
                <a:schemeClr val="tx1">
                  <a:alpha val="0"/>
                </a:schemeClr>
              </a:gs>
              <a:gs pos="50000">
                <a:schemeClr val="tx1">
                  <a:alpha val="5000"/>
                </a:schemeClr>
              </a:gs>
              <a:gs pos="100000">
                <a:schemeClr val="tx1">
                  <a:alpha val="0"/>
                </a:schemeClr>
              </a:gs>
            </a:gsLst>
            <a:lin ang="5400000" scaled="1"/>
          </a:gradFill>
          <a:ln w="9525">
            <a:noFill/>
            <a:round/>
          </a:ln>
        </p:spPr>
        <p:txBody>
          <a:bodyPr anchor="ctr"/>
          <a:p>
            <a:pPr algn="ctr">
              <a:defRPr lang="ko-KR" altLang="en-US"/>
            </a:pPr>
            <a:endParaRPr lang="ko-KR" altLang="en-US"/>
          </a:p>
        </p:txBody>
      </p:sp>
      <p:sp>
        <p:nvSpPr>
          <p:cNvPr id="11" name=""/>
          <p:cNvSpPr/>
          <p:nvPr/>
        </p:nvSpPr>
        <p:spPr>
          <a:xfrm>
            <a:off x="8041217" y="0"/>
            <a:ext cx="4212166" cy="6858000"/>
          </a:xfrm>
          <a:custGeom>
            <a:avLst/>
            <a:gdLst/>
            <a:cxnLst>
              <a:cxn ang="0">
                <a:pos x="0" y="4297"/>
              </a:cxn>
              <a:cxn ang="0">
                <a:pos x="0" y="4297"/>
              </a:cxn>
              <a:cxn ang="0">
                <a:pos x="3" y="4267"/>
              </a:cxn>
              <a:cxn ang="0">
                <a:pos x="10" y="4180"/>
              </a:cxn>
              <a:cxn ang="0">
                <a:pos x="25" y="4042"/>
              </a:cxn>
              <a:cxn ang="0">
                <a:pos x="37" y="3956"/>
              </a:cxn>
              <a:cxn ang="0">
                <a:pos x="48" y="3859"/>
              </a:cxn>
              <a:cxn ang="0">
                <a:pos x="64" y="3752"/>
              </a:cxn>
              <a:cxn ang="0">
                <a:pos x="82" y="3635"/>
              </a:cxn>
              <a:cxn ang="0">
                <a:pos x="102" y="3509"/>
              </a:cxn>
              <a:cxn ang="0">
                <a:pos x="126" y="3376"/>
              </a:cxn>
              <a:cxn ang="0">
                <a:pos x="152" y="3234"/>
              </a:cxn>
              <a:cxn ang="0">
                <a:pos x="181" y="3086"/>
              </a:cxn>
              <a:cxn ang="0">
                <a:pos x="214" y="2931"/>
              </a:cxn>
              <a:cxn ang="0">
                <a:pos x="250" y="2772"/>
              </a:cxn>
              <a:cxn ang="0">
                <a:pos x="290" y="2606"/>
              </a:cxn>
              <a:cxn ang="0">
                <a:pos x="334" y="2438"/>
              </a:cxn>
              <a:cxn ang="0">
                <a:pos x="382" y="2265"/>
              </a:cxn>
              <a:cxn ang="0">
                <a:pos x="433" y="2090"/>
              </a:cxn>
              <a:cxn ang="0">
                <a:pos x="461" y="2002"/>
              </a:cxn>
              <a:cxn ang="0">
                <a:pos x="490" y="1913"/>
              </a:cxn>
              <a:cxn ang="0">
                <a:pos x="519" y="1823"/>
              </a:cxn>
              <a:cxn ang="0">
                <a:pos x="550" y="1733"/>
              </a:cxn>
              <a:cxn ang="0">
                <a:pos x="582" y="1643"/>
              </a:cxn>
              <a:cxn ang="0">
                <a:pos x="616" y="1553"/>
              </a:cxn>
              <a:cxn ang="0">
                <a:pos x="651" y="1463"/>
              </a:cxn>
              <a:cxn ang="0">
                <a:pos x="686" y="1373"/>
              </a:cxn>
              <a:cxn ang="0">
                <a:pos x="723" y="1282"/>
              </a:cxn>
              <a:cxn ang="0">
                <a:pos x="761" y="1193"/>
              </a:cxn>
              <a:cxn ang="0">
                <a:pos x="800" y="1103"/>
              </a:cxn>
              <a:cxn ang="0">
                <a:pos x="841" y="1014"/>
              </a:cxn>
              <a:cxn ang="0">
                <a:pos x="884" y="925"/>
              </a:cxn>
              <a:cxn ang="0">
                <a:pos x="928" y="837"/>
              </a:cxn>
              <a:cxn ang="0">
                <a:pos x="972" y="749"/>
              </a:cxn>
              <a:cxn ang="0">
                <a:pos x="1018" y="661"/>
              </a:cxn>
              <a:cxn ang="0">
                <a:pos x="1065" y="575"/>
              </a:cxn>
              <a:cxn ang="0">
                <a:pos x="1115" y="490"/>
              </a:cxn>
              <a:cxn ang="0">
                <a:pos x="1165" y="405"/>
              </a:cxn>
              <a:cxn ang="0">
                <a:pos x="1217" y="322"/>
              </a:cxn>
              <a:cxn ang="0">
                <a:pos x="1270" y="240"/>
              </a:cxn>
              <a:cxn ang="0">
                <a:pos x="1326" y="158"/>
              </a:cxn>
              <a:cxn ang="0">
                <a:pos x="1381" y="79"/>
              </a:cxn>
              <a:cxn ang="0">
                <a:pos x="1440" y="0"/>
              </a:cxn>
              <a:cxn ang="0">
                <a:pos x="1967" y="12"/>
              </a:cxn>
              <a:cxn ang="0">
                <a:pos x="1990" y="4320"/>
              </a:cxn>
              <a:cxn ang="0">
                <a:pos x="0" y="4297"/>
              </a:cxn>
            </a:cxnLst>
            <a:rect l="0" t="0" r="r" b="b"/>
            <a:pathLst>
              <a:path w="1990" h="4320">
                <a:moveTo>
                  <a:pt x="0" y="4297"/>
                </a:moveTo>
                <a:lnTo>
                  <a:pt x="0" y="4297"/>
                </a:lnTo>
                <a:lnTo>
                  <a:pt x="3" y="4267"/>
                </a:lnTo>
                <a:lnTo>
                  <a:pt x="10" y="4180"/>
                </a:lnTo>
                <a:lnTo>
                  <a:pt x="25" y="4042"/>
                </a:lnTo>
                <a:lnTo>
                  <a:pt x="37" y="3956"/>
                </a:lnTo>
                <a:lnTo>
                  <a:pt x="48" y="3859"/>
                </a:lnTo>
                <a:lnTo>
                  <a:pt x="64" y="3752"/>
                </a:lnTo>
                <a:lnTo>
                  <a:pt x="82" y="3635"/>
                </a:lnTo>
                <a:lnTo>
                  <a:pt x="102" y="3509"/>
                </a:lnTo>
                <a:lnTo>
                  <a:pt x="126" y="3376"/>
                </a:lnTo>
                <a:lnTo>
                  <a:pt x="152" y="3234"/>
                </a:lnTo>
                <a:lnTo>
                  <a:pt x="181" y="3086"/>
                </a:lnTo>
                <a:lnTo>
                  <a:pt x="214" y="2931"/>
                </a:lnTo>
                <a:lnTo>
                  <a:pt x="250" y="2772"/>
                </a:lnTo>
                <a:lnTo>
                  <a:pt x="290" y="2606"/>
                </a:lnTo>
                <a:lnTo>
                  <a:pt x="334" y="2438"/>
                </a:lnTo>
                <a:lnTo>
                  <a:pt x="382" y="2265"/>
                </a:lnTo>
                <a:lnTo>
                  <a:pt x="433" y="2090"/>
                </a:lnTo>
                <a:lnTo>
                  <a:pt x="461" y="2002"/>
                </a:lnTo>
                <a:lnTo>
                  <a:pt x="490" y="1913"/>
                </a:lnTo>
                <a:lnTo>
                  <a:pt x="519" y="1823"/>
                </a:lnTo>
                <a:lnTo>
                  <a:pt x="550" y="1733"/>
                </a:lnTo>
                <a:lnTo>
                  <a:pt x="582" y="1643"/>
                </a:lnTo>
                <a:lnTo>
                  <a:pt x="616" y="1553"/>
                </a:lnTo>
                <a:lnTo>
                  <a:pt x="651" y="1463"/>
                </a:lnTo>
                <a:lnTo>
                  <a:pt x="686" y="1373"/>
                </a:lnTo>
                <a:lnTo>
                  <a:pt x="723" y="1282"/>
                </a:lnTo>
                <a:lnTo>
                  <a:pt x="761" y="1193"/>
                </a:lnTo>
                <a:lnTo>
                  <a:pt x="800" y="1103"/>
                </a:lnTo>
                <a:lnTo>
                  <a:pt x="841" y="1014"/>
                </a:lnTo>
                <a:lnTo>
                  <a:pt x="884" y="925"/>
                </a:lnTo>
                <a:lnTo>
                  <a:pt x="928" y="837"/>
                </a:lnTo>
                <a:lnTo>
                  <a:pt x="972" y="749"/>
                </a:lnTo>
                <a:lnTo>
                  <a:pt x="1018" y="661"/>
                </a:lnTo>
                <a:lnTo>
                  <a:pt x="1065" y="575"/>
                </a:lnTo>
                <a:lnTo>
                  <a:pt x="1115" y="490"/>
                </a:lnTo>
                <a:lnTo>
                  <a:pt x="1165" y="405"/>
                </a:lnTo>
                <a:lnTo>
                  <a:pt x="1217" y="322"/>
                </a:lnTo>
                <a:lnTo>
                  <a:pt x="1270" y="240"/>
                </a:lnTo>
                <a:lnTo>
                  <a:pt x="1326" y="158"/>
                </a:lnTo>
                <a:lnTo>
                  <a:pt x="1381" y="79"/>
                </a:lnTo>
                <a:lnTo>
                  <a:pt x="1440" y="0"/>
                </a:lnTo>
                <a:lnTo>
                  <a:pt x="1967" y="12"/>
                </a:lnTo>
                <a:lnTo>
                  <a:pt x="1990" y="4320"/>
                </a:lnTo>
                <a:lnTo>
                  <a:pt x="0" y="4297"/>
                </a:lnTo>
              </a:path>
            </a:pathLst>
          </a:custGeom>
          <a:gradFill>
            <a:gsLst>
              <a:gs pos="10000">
                <a:schemeClr val="tx1">
                  <a:alpha val="7000"/>
                </a:schemeClr>
              </a:gs>
              <a:gs pos="100000">
                <a:schemeClr val="tx1">
                  <a:alpha val="0"/>
                </a:schemeClr>
              </a:gs>
            </a:gsLst>
            <a:lin ang="5400000" scaled="1"/>
          </a:gradFill>
          <a:ln w="9525">
            <a:noFill/>
            <a:round/>
          </a:ln>
        </p:spPr>
        <p:txBody>
          <a:bodyPr anchor="ctr"/>
          <a:p>
            <a:pPr algn="ctr">
              <a:defRPr lang="ko-KR" altLang="en-US"/>
            </a:pPr>
            <a:endParaRPr lang="ko-KR" altLang="en-US"/>
          </a:p>
        </p:txBody>
      </p:sp>
      <p:sp>
        <p:nvSpPr>
          <p:cNvPr id="12" name=""/>
          <p:cNvSpPr/>
          <p:nvPr/>
        </p:nvSpPr>
        <p:spPr>
          <a:xfrm>
            <a:off x="4000499" y="1079500"/>
            <a:ext cx="8191499" cy="5778500"/>
          </a:xfrm>
          <a:custGeom>
            <a:avLst/>
            <a:gdLst/>
            <a:cxnLst>
              <a:cxn ang="0">
                <a:pos x="3840" y="2217"/>
              </a:cxn>
              <a:cxn ang="0">
                <a:pos x="3627" y="2306"/>
              </a:cxn>
              <a:cxn ang="0">
                <a:pos x="3381" y="2404"/>
              </a:cxn>
              <a:cxn ang="0">
                <a:pos x="3061" y="2526"/>
              </a:cxn>
              <a:cxn ang="0">
                <a:pos x="2679" y="2663"/>
              </a:cxn>
              <a:cxn ang="0">
                <a:pos x="2363" y="2769"/>
              </a:cxn>
              <a:cxn ang="0">
                <a:pos x="2139" y="2839"/>
              </a:cxn>
              <a:cxn ang="0">
                <a:pos x="1909" y="2910"/>
              </a:cxn>
              <a:cxn ang="0">
                <a:pos x="1673" y="2976"/>
              </a:cxn>
              <a:cxn ang="0">
                <a:pos x="1433" y="3040"/>
              </a:cxn>
              <a:cxn ang="0">
                <a:pos x="1312" y="3069"/>
              </a:cxn>
              <a:cxn ang="0">
                <a:pos x="1270" y="3084"/>
              </a:cxn>
              <a:cxn ang="0">
                <a:pos x="1113" y="3138"/>
              </a:cxn>
              <a:cxn ang="0">
                <a:pos x="968" y="3193"/>
              </a:cxn>
              <a:cxn ang="0">
                <a:pos x="806" y="3259"/>
              </a:cxn>
              <a:cxn ang="0">
                <a:pos x="682" y="3316"/>
              </a:cxn>
              <a:cxn ang="0">
                <a:pos x="602" y="3357"/>
              </a:cxn>
              <a:cxn ang="0">
                <a:pos x="526" y="3399"/>
              </a:cxn>
              <a:cxn ang="0">
                <a:pos x="456" y="3444"/>
              </a:cxn>
              <a:cxn ang="0">
                <a:pos x="394" y="3488"/>
              </a:cxn>
              <a:cxn ang="0">
                <a:pos x="341" y="3535"/>
              </a:cxn>
              <a:cxn ang="0">
                <a:pos x="0" y="3640"/>
              </a:cxn>
              <a:cxn ang="0">
                <a:pos x="17" y="3612"/>
              </a:cxn>
              <a:cxn ang="0">
                <a:pos x="109" y="3472"/>
              </a:cxn>
              <a:cxn ang="0">
                <a:pos x="210" y="3322"/>
              </a:cxn>
              <a:cxn ang="0">
                <a:pos x="344" y="3135"/>
              </a:cxn>
              <a:cxn ang="0">
                <a:pos x="509" y="2912"/>
              </a:cxn>
              <a:cxn ang="0">
                <a:pos x="704" y="2664"/>
              </a:cxn>
              <a:cxn ang="0">
                <a:pos x="928" y="2393"/>
              </a:cxn>
              <a:cxn ang="0">
                <a:pos x="1115" y="2178"/>
              </a:cxn>
              <a:cxn ang="0">
                <a:pos x="1248" y="2033"/>
              </a:cxn>
              <a:cxn ang="0">
                <a:pos x="1388" y="1883"/>
              </a:cxn>
              <a:cxn ang="0">
                <a:pos x="1533" y="1732"/>
              </a:cxn>
              <a:cxn ang="0">
                <a:pos x="1687" y="1580"/>
              </a:cxn>
              <a:cxn ang="0">
                <a:pos x="1846" y="1430"/>
              </a:cxn>
              <a:cxn ang="0">
                <a:pos x="2012" y="1278"/>
              </a:cxn>
              <a:cxn ang="0">
                <a:pos x="2182" y="1128"/>
              </a:cxn>
              <a:cxn ang="0">
                <a:pos x="2360" y="980"/>
              </a:cxn>
              <a:cxn ang="0">
                <a:pos x="2544" y="834"/>
              </a:cxn>
              <a:cxn ang="0">
                <a:pos x="2733" y="692"/>
              </a:cxn>
              <a:cxn ang="0">
                <a:pos x="2927" y="554"/>
              </a:cxn>
              <a:cxn ang="0">
                <a:pos x="3127" y="420"/>
              </a:cxn>
              <a:cxn ang="0">
                <a:pos x="3334" y="292"/>
              </a:cxn>
              <a:cxn ang="0">
                <a:pos x="3544" y="171"/>
              </a:cxn>
              <a:cxn ang="0">
                <a:pos x="3760" y="54"/>
              </a:cxn>
              <a:cxn ang="0">
                <a:pos x="3840" y="2217"/>
              </a:cxn>
            </a:cxnLst>
            <a:rect l="0" t="0" r="r" b="b"/>
            <a:pathLst>
              <a:path w="3870" h="3640">
                <a:moveTo>
                  <a:pt x="3840" y="2217"/>
                </a:moveTo>
                <a:lnTo>
                  <a:pt x="3840" y="2217"/>
                </a:lnTo>
                <a:lnTo>
                  <a:pt x="3785" y="2240"/>
                </a:lnTo>
                <a:lnTo>
                  <a:pt x="3627" y="2306"/>
                </a:lnTo>
                <a:lnTo>
                  <a:pt x="3514" y="2351"/>
                </a:lnTo>
                <a:lnTo>
                  <a:pt x="3381" y="2404"/>
                </a:lnTo>
                <a:lnTo>
                  <a:pt x="3229" y="2462"/>
                </a:lnTo>
                <a:lnTo>
                  <a:pt x="3061" y="2526"/>
                </a:lnTo>
                <a:lnTo>
                  <a:pt x="2877" y="2593"/>
                </a:lnTo>
                <a:lnTo>
                  <a:pt x="2679" y="2663"/>
                </a:lnTo>
                <a:lnTo>
                  <a:pt x="2470" y="2733"/>
                </a:lnTo>
                <a:lnTo>
                  <a:pt x="2363" y="2769"/>
                </a:lnTo>
                <a:lnTo>
                  <a:pt x="2251" y="2805"/>
                </a:lnTo>
                <a:lnTo>
                  <a:pt x="2139" y="2839"/>
                </a:lnTo>
                <a:lnTo>
                  <a:pt x="2024" y="2875"/>
                </a:lnTo>
                <a:lnTo>
                  <a:pt x="1909" y="2910"/>
                </a:lnTo>
                <a:lnTo>
                  <a:pt x="1792" y="2943"/>
                </a:lnTo>
                <a:lnTo>
                  <a:pt x="1673" y="2976"/>
                </a:lnTo>
                <a:lnTo>
                  <a:pt x="1553" y="3009"/>
                </a:lnTo>
                <a:lnTo>
                  <a:pt x="1433" y="3040"/>
                </a:lnTo>
                <a:lnTo>
                  <a:pt x="1312" y="3069"/>
                </a:lnTo>
                <a:lnTo>
                  <a:pt x="1312" y="3069"/>
                </a:lnTo>
                <a:lnTo>
                  <a:pt x="1299" y="3074"/>
                </a:lnTo>
                <a:lnTo>
                  <a:pt x="1270" y="3084"/>
                </a:lnTo>
                <a:lnTo>
                  <a:pt x="1176" y="3116"/>
                </a:lnTo>
                <a:lnTo>
                  <a:pt x="1113" y="3138"/>
                </a:lnTo>
                <a:lnTo>
                  <a:pt x="1044" y="3164"/>
                </a:lnTo>
                <a:lnTo>
                  <a:pt x="968" y="3193"/>
                </a:lnTo>
                <a:lnTo>
                  <a:pt x="888" y="3225"/>
                </a:lnTo>
                <a:lnTo>
                  <a:pt x="806" y="3259"/>
                </a:lnTo>
                <a:lnTo>
                  <a:pt x="723" y="3297"/>
                </a:lnTo>
                <a:lnTo>
                  <a:pt x="682" y="3316"/>
                </a:lnTo>
                <a:lnTo>
                  <a:pt x="641" y="3336"/>
                </a:lnTo>
                <a:lnTo>
                  <a:pt x="602" y="3357"/>
                </a:lnTo>
                <a:lnTo>
                  <a:pt x="563" y="3378"/>
                </a:lnTo>
                <a:lnTo>
                  <a:pt x="526" y="3399"/>
                </a:lnTo>
                <a:lnTo>
                  <a:pt x="491" y="3421"/>
                </a:lnTo>
                <a:lnTo>
                  <a:pt x="456" y="3444"/>
                </a:lnTo>
                <a:lnTo>
                  <a:pt x="424" y="3466"/>
                </a:lnTo>
                <a:lnTo>
                  <a:pt x="394" y="3488"/>
                </a:lnTo>
                <a:lnTo>
                  <a:pt x="366" y="3512"/>
                </a:lnTo>
                <a:lnTo>
                  <a:pt x="341" y="3535"/>
                </a:lnTo>
                <a:lnTo>
                  <a:pt x="319" y="3558"/>
                </a:lnTo>
                <a:lnTo>
                  <a:pt x="0" y="3640"/>
                </a:lnTo>
                <a:lnTo>
                  <a:pt x="0" y="3640"/>
                </a:lnTo>
                <a:lnTo>
                  <a:pt x="17" y="3612"/>
                </a:lnTo>
                <a:lnTo>
                  <a:pt x="69" y="3531"/>
                </a:lnTo>
                <a:lnTo>
                  <a:pt x="109" y="3472"/>
                </a:lnTo>
                <a:lnTo>
                  <a:pt x="156" y="3403"/>
                </a:lnTo>
                <a:lnTo>
                  <a:pt x="210" y="3322"/>
                </a:lnTo>
                <a:lnTo>
                  <a:pt x="273" y="3232"/>
                </a:lnTo>
                <a:lnTo>
                  <a:pt x="344" y="3135"/>
                </a:lnTo>
                <a:lnTo>
                  <a:pt x="423" y="3027"/>
                </a:lnTo>
                <a:lnTo>
                  <a:pt x="509" y="2912"/>
                </a:lnTo>
                <a:lnTo>
                  <a:pt x="603" y="2791"/>
                </a:lnTo>
                <a:lnTo>
                  <a:pt x="704" y="2664"/>
                </a:lnTo>
                <a:lnTo>
                  <a:pt x="813" y="2530"/>
                </a:lnTo>
                <a:lnTo>
                  <a:pt x="928" y="2393"/>
                </a:lnTo>
                <a:lnTo>
                  <a:pt x="1052" y="2251"/>
                </a:lnTo>
                <a:lnTo>
                  <a:pt x="1115" y="2178"/>
                </a:lnTo>
                <a:lnTo>
                  <a:pt x="1180" y="2105"/>
                </a:lnTo>
                <a:lnTo>
                  <a:pt x="1248" y="2033"/>
                </a:lnTo>
                <a:lnTo>
                  <a:pt x="1317" y="1957"/>
                </a:lnTo>
                <a:lnTo>
                  <a:pt x="1388" y="1883"/>
                </a:lnTo>
                <a:lnTo>
                  <a:pt x="1459" y="1808"/>
                </a:lnTo>
                <a:lnTo>
                  <a:pt x="1533" y="1732"/>
                </a:lnTo>
                <a:lnTo>
                  <a:pt x="1610" y="1657"/>
                </a:lnTo>
                <a:lnTo>
                  <a:pt x="1687" y="1580"/>
                </a:lnTo>
                <a:lnTo>
                  <a:pt x="1766" y="1505"/>
                </a:lnTo>
                <a:lnTo>
                  <a:pt x="1846" y="1430"/>
                </a:lnTo>
                <a:lnTo>
                  <a:pt x="1928" y="1353"/>
                </a:lnTo>
                <a:lnTo>
                  <a:pt x="2012" y="1278"/>
                </a:lnTo>
                <a:lnTo>
                  <a:pt x="2096" y="1202"/>
                </a:lnTo>
                <a:lnTo>
                  <a:pt x="2182" y="1128"/>
                </a:lnTo>
                <a:lnTo>
                  <a:pt x="2271" y="1054"/>
                </a:lnTo>
                <a:lnTo>
                  <a:pt x="2360" y="980"/>
                </a:lnTo>
                <a:lnTo>
                  <a:pt x="2451" y="907"/>
                </a:lnTo>
                <a:lnTo>
                  <a:pt x="2544" y="834"/>
                </a:lnTo>
                <a:lnTo>
                  <a:pt x="2637" y="762"/>
                </a:lnTo>
                <a:lnTo>
                  <a:pt x="2733" y="692"/>
                </a:lnTo>
                <a:lnTo>
                  <a:pt x="2830" y="623"/>
                </a:lnTo>
                <a:lnTo>
                  <a:pt x="2927" y="554"/>
                </a:lnTo>
                <a:lnTo>
                  <a:pt x="3027" y="487"/>
                </a:lnTo>
                <a:lnTo>
                  <a:pt x="3127" y="420"/>
                </a:lnTo>
                <a:lnTo>
                  <a:pt x="3230" y="356"/>
                </a:lnTo>
                <a:lnTo>
                  <a:pt x="3334" y="292"/>
                </a:lnTo>
                <a:lnTo>
                  <a:pt x="3438" y="230"/>
                </a:lnTo>
                <a:lnTo>
                  <a:pt x="3544" y="171"/>
                </a:lnTo>
                <a:lnTo>
                  <a:pt x="3651" y="111"/>
                </a:lnTo>
                <a:lnTo>
                  <a:pt x="3760" y="54"/>
                </a:lnTo>
                <a:lnTo>
                  <a:pt x="3870" y="0"/>
                </a:lnTo>
                <a:lnTo>
                  <a:pt x="3840" y="2217"/>
                </a:lnTo>
              </a:path>
            </a:pathLst>
          </a:custGeom>
          <a:gradFill>
            <a:gsLst>
              <a:gs pos="0">
                <a:schemeClr val="tx1">
                  <a:alpha val="6000"/>
                </a:schemeClr>
              </a:gs>
              <a:gs pos="100000">
                <a:schemeClr val="tx1">
                  <a:alpha val="0"/>
                </a:schemeClr>
              </a:gs>
            </a:gsLst>
            <a:lin ang="5400000" scaled="1"/>
          </a:gradFill>
          <a:ln w="9525">
            <a:noFill/>
            <a:round/>
          </a:ln>
        </p:spPr>
        <p:txBody>
          <a:bodyPr anchor="ctr"/>
          <a:p>
            <a:pPr algn="ctr">
              <a:defRPr lang="ko-KR" altLang="en-US"/>
            </a:pPr>
            <a:endParaRPr lang="ko-KR" altLang="en-US"/>
          </a:p>
        </p:txBody>
      </p:sp>
      <p:sp>
        <p:nvSpPr>
          <p:cNvPr id="2" name=""/>
          <p:cNvSpPr>
            <a:spLocks noGrp="1"/>
          </p:cNvSpPr>
          <p:nvPr>
            <p:ph type="ctrTitle" idx="0"/>
          </p:nvPr>
        </p:nvSpPr>
        <p:spPr>
          <a:xfrm>
            <a:off x="914399" y="2500306"/>
            <a:ext cx="10363199" cy="1171582"/>
          </a:xfrm>
        </p:spPr>
        <p:txBody>
          <a:bodyPr/>
          <a:lstStyle>
            <a:lvl1pPr algn="ctr">
              <a:defRPr sz="5400"/>
            </a:lvl1pPr>
          </a:lstStyle>
          <a:p>
            <a:pPr lvl="0">
              <a:defRPr lang="ko-KR" altLang="en-US"/>
            </a:pPr>
            <a:r>
              <a:rPr lang="ko-KR" altLang="en-US"/>
              <a:t>마스터 제목 스타일 편집</a:t>
            </a:r>
            <a:endParaRPr lang="ko-KR" altLang="en-US"/>
          </a:p>
        </p:txBody>
      </p:sp>
      <p:sp>
        <p:nvSpPr>
          <p:cNvPr id="3" name=""/>
          <p:cNvSpPr>
            <a:spLocks noGrp="1"/>
          </p:cNvSpPr>
          <p:nvPr>
            <p:ph type="subTitle" idx="1"/>
          </p:nvPr>
        </p:nvSpPr>
        <p:spPr>
          <a:xfrm>
            <a:off x="1828799" y="3714752"/>
            <a:ext cx="8534399" cy="571504"/>
          </a:xfrm>
        </p:spPr>
        <p:txBody>
          <a:bodyPr anchor="ctr">
            <a:noAutofit/>
          </a:bodyPr>
          <a:lstStyle>
            <a:lvl1pPr marL="0" indent="0" algn="ctr">
              <a:buNone/>
              <a:defRPr sz="2800">
                <a:solidFill>
                  <a:schemeClr val="tx2">
                    <a:lumMod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 lang="ko-KR" altLang="en-US"/>
            </a:pPr>
            <a:r>
              <a:rPr lang="ko-KR" altLang="en-US"/>
              <a:t>마스터 부제목 스타일 편집</a:t>
            </a:r>
            <a:endParaRPr lang="ko-KR" altLang="en-US"/>
          </a:p>
        </p:txBody>
      </p:sp>
      <p:sp>
        <p:nvSpPr>
          <p:cNvPr id="4" name="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ko-KR" altLang="en-US"/>
            </a:pPr>
            <a:fld id="{48A3BEF1-FD0D-4264-8744-BAFA1BDE2F5E}" type="datetime1">
              <a:rPr lang="ko-KR" altLang="en-US"/>
              <a:pPr>
                <a:defRPr lang="ko-KR" altLang="en-US"/>
              </a:pPr>
              <a:t>2015-07-13</a:t>
            </a:fld>
            <a:endParaRPr lang="ko-KR" altLang="en-US"/>
          </a:p>
        </p:txBody>
      </p:sp>
      <p:sp>
        <p:nvSpPr>
          <p:cNvPr id="5" name="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ko-KR" altLang="en-US"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6" name="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ko-KR" altLang="en-US"/>
            </a:pPr>
            <a:fld id="{5527EBBF-1B2A-4172-A31E-75D9C246BB9F}" type="slidenum">
              <a:rPr lang="ko-KR" altLang="en-US"/>
              <a:pPr>
                <a:defRPr lang="ko-KR" altLang="en-US"/>
              </a:pPr>
              <a:t>‹#›</a:t>
            </a:fld>
            <a:endParaRPr lang="ko-KR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xmlns:mc="http://schemas.openxmlformats.org/markup-compatibility/2006" xmlns:hp="http://schemas.haansoft.com/office/presentation/8.0" mc:Ignorable="hp" hp:hslDur="500"/>
</p:sldLayout>
</file>

<file path=ppt/slideLayouts/slideLayout10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Sp="0" showMasterPhAnim="1" matchingName="간지" type="objOnly" preserve="1">
  <p:cSld name="간지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"/>
          <p:cNvSpPr>
            <a:spLocks noChangeArrowheads="1"/>
          </p:cNvSpPr>
          <p:nvPr/>
        </p:nvSpPr>
        <p:spPr>
          <a:xfrm>
            <a:off x="0" y="2643182"/>
            <a:ext cx="12191999" cy="4214818"/>
          </a:xfrm>
          <a:prstGeom prst="roundRect">
            <a:avLst>
              <a:gd name="adj" fmla="val 0"/>
            </a:avLst>
          </a:prstGeom>
          <a:gradFill flip="none" rotWithShape="1">
            <a:gsLst>
              <a:gs pos="27000">
                <a:schemeClr val="bg2">
                  <a:lumMod val="50000"/>
                  <a:alpha val="0"/>
                </a:schemeClr>
              </a:gs>
              <a:gs pos="100000">
                <a:schemeClr val="tx2">
                  <a:lumMod val="50000"/>
                </a:schemeClr>
              </a:gs>
            </a:gsLst>
            <a:lin ang="5400000" scaled="1"/>
            <a:tileRect/>
          </a:gradFill>
          <a:ln w="9525" algn="ctr">
            <a:noFill/>
            <a:miter/>
          </a:ln>
          <a:effectLst/>
        </p:spPr>
        <p:txBody>
          <a:bodyPr anchor="ctr"/>
          <a:p>
            <a:pPr algn="ctr">
              <a:defRPr lang="ko-KR" altLang="en-US"/>
            </a:pPr>
            <a:endParaRPr lang="ko-KR" altLang="en-US"/>
          </a:p>
        </p:txBody>
      </p:sp>
      <p:sp>
        <p:nvSpPr>
          <p:cNvPr id="7" name=""/>
          <p:cNvSpPr/>
          <p:nvPr/>
        </p:nvSpPr>
        <p:spPr>
          <a:xfrm flipH="1">
            <a:off x="0" y="-25400"/>
            <a:ext cx="12191999" cy="6858000"/>
          </a:xfrm>
          <a:custGeom>
            <a:avLst/>
            <a:gdLst/>
            <a:cxnLst>
              <a:cxn ang="0">
                <a:pos x="0" y="4302"/>
              </a:cxn>
              <a:cxn ang="0">
                <a:pos x="120" y="3984"/>
              </a:cxn>
              <a:cxn ang="0">
                <a:pos x="257" y="3641"/>
              </a:cxn>
              <a:cxn ang="0">
                <a:pos x="374" y="3362"/>
              </a:cxn>
              <a:cxn ang="0">
                <a:pos x="512" y="3050"/>
              </a:cxn>
              <a:cxn ang="0">
                <a:pos x="668" y="2716"/>
              </a:cxn>
              <a:cxn ang="0">
                <a:pos x="843" y="2366"/>
              </a:cxn>
              <a:cxn ang="0">
                <a:pos x="1034" y="2008"/>
              </a:cxn>
              <a:cxn ang="0">
                <a:pos x="1136" y="1827"/>
              </a:cxn>
              <a:cxn ang="0">
                <a:pos x="1241" y="1648"/>
              </a:cxn>
              <a:cxn ang="0">
                <a:pos x="1350" y="1473"/>
              </a:cxn>
              <a:cxn ang="0">
                <a:pos x="1462" y="1298"/>
              </a:cxn>
              <a:cxn ang="0">
                <a:pos x="1578" y="1128"/>
              </a:cxn>
              <a:cxn ang="0">
                <a:pos x="1698" y="962"/>
              </a:cxn>
              <a:cxn ang="0">
                <a:pos x="1820" y="803"/>
              </a:cxn>
              <a:cxn ang="0">
                <a:pos x="1946" y="649"/>
              </a:cxn>
              <a:cxn ang="0">
                <a:pos x="2075" y="504"/>
              </a:cxn>
              <a:cxn ang="0">
                <a:pos x="2206" y="367"/>
              </a:cxn>
              <a:cxn ang="0">
                <a:pos x="2341" y="240"/>
              </a:cxn>
              <a:cxn ang="0">
                <a:pos x="2478" y="123"/>
              </a:cxn>
              <a:cxn ang="0">
                <a:pos x="2617" y="18"/>
              </a:cxn>
              <a:cxn ang="0">
                <a:pos x="5536" y="1517"/>
              </a:cxn>
              <a:cxn ang="0">
                <a:pos x="5445" y="1595"/>
              </a:cxn>
              <a:cxn ang="0">
                <a:pos x="5187" y="1813"/>
              </a:cxn>
              <a:cxn ang="0">
                <a:pos x="4794" y="2136"/>
              </a:cxn>
              <a:cxn ang="0">
                <a:pos x="4291" y="2538"/>
              </a:cxn>
              <a:cxn ang="0">
                <a:pos x="4007" y="2759"/>
              </a:cxn>
              <a:cxn ang="0">
                <a:pos x="3707" y="2986"/>
              </a:cxn>
              <a:cxn ang="0">
                <a:pos x="3394" y="3219"/>
              </a:cxn>
              <a:cxn ang="0">
                <a:pos x="3070" y="3452"/>
              </a:cxn>
              <a:cxn ang="0">
                <a:pos x="2740" y="3681"/>
              </a:cxn>
              <a:cxn ang="0">
                <a:pos x="2407" y="3903"/>
              </a:cxn>
              <a:cxn ang="0">
                <a:pos x="2076" y="4114"/>
              </a:cxn>
              <a:cxn ang="0">
                <a:pos x="1748" y="4311"/>
              </a:cxn>
              <a:cxn ang="0">
                <a:pos x="1473" y="4314"/>
              </a:cxn>
              <a:cxn ang="0">
                <a:pos x="868" y="4320"/>
              </a:cxn>
              <a:cxn ang="0">
                <a:pos x="398" y="4320"/>
              </a:cxn>
              <a:cxn ang="0">
                <a:pos x="155" y="4316"/>
              </a:cxn>
              <a:cxn ang="0">
                <a:pos x="38" y="4311"/>
              </a:cxn>
              <a:cxn ang="0">
                <a:pos x="3" y="4305"/>
              </a:cxn>
              <a:cxn ang="0">
                <a:pos x="0" y="4302"/>
              </a:cxn>
            </a:cxnLst>
            <a:rect l="0" t="0" r="r" b="b"/>
            <a:pathLst>
              <a:path w="5554" h="4320">
                <a:moveTo>
                  <a:pt x="0" y="4302"/>
                </a:moveTo>
                <a:lnTo>
                  <a:pt x="0" y="4302"/>
                </a:lnTo>
                <a:lnTo>
                  <a:pt x="56" y="4151"/>
                </a:lnTo>
                <a:lnTo>
                  <a:pt x="120" y="3984"/>
                </a:lnTo>
                <a:lnTo>
                  <a:pt x="206" y="3766"/>
                </a:lnTo>
                <a:lnTo>
                  <a:pt x="257" y="3641"/>
                </a:lnTo>
                <a:lnTo>
                  <a:pt x="313" y="3505"/>
                </a:lnTo>
                <a:lnTo>
                  <a:pt x="374" y="3362"/>
                </a:lnTo>
                <a:lnTo>
                  <a:pt x="441" y="3210"/>
                </a:lnTo>
                <a:lnTo>
                  <a:pt x="512" y="3050"/>
                </a:lnTo>
                <a:lnTo>
                  <a:pt x="587" y="2886"/>
                </a:lnTo>
                <a:lnTo>
                  <a:pt x="668" y="2716"/>
                </a:lnTo>
                <a:lnTo>
                  <a:pt x="753" y="2543"/>
                </a:lnTo>
                <a:lnTo>
                  <a:pt x="843" y="2366"/>
                </a:lnTo>
                <a:lnTo>
                  <a:pt x="936" y="2187"/>
                </a:lnTo>
                <a:lnTo>
                  <a:pt x="1034" y="2008"/>
                </a:lnTo>
                <a:lnTo>
                  <a:pt x="1084" y="1918"/>
                </a:lnTo>
                <a:lnTo>
                  <a:pt x="1136" y="1827"/>
                </a:lnTo>
                <a:lnTo>
                  <a:pt x="1187" y="1739"/>
                </a:lnTo>
                <a:lnTo>
                  <a:pt x="1241" y="1648"/>
                </a:lnTo>
                <a:lnTo>
                  <a:pt x="1294" y="1560"/>
                </a:lnTo>
                <a:lnTo>
                  <a:pt x="1350" y="1473"/>
                </a:lnTo>
                <a:lnTo>
                  <a:pt x="1405" y="1385"/>
                </a:lnTo>
                <a:lnTo>
                  <a:pt x="1462" y="1298"/>
                </a:lnTo>
                <a:lnTo>
                  <a:pt x="1520" y="1212"/>
                </a:lnTo>
                <a:lnTo>
                  <a:pt x="1578" y="1128"/>
                </a:lnTo>
                <a:lnTo>
                  <a:pt x="1637" y="1044"/>
                </a:lnTo>
                <a:lnTo>
                  <a:pt x="1698" y="962"/>
                </a:lnTo>
                <a:lnTo>
                  <a:pt x="1758" y="881"/>
                </a:lnTo>
                <a:lnTo>
                  <a:pt x="1820" y="803"/>
                </a:lnTo>
                <a:lnTo>
                  <a:pt x="1882" y="724"/>
                </a:lnTo>
                <a:lnTo>
                  <a:pt x="1946" y="649"/>
                </a:lnTo>
                <a:lnTo>
                  <a:pt x="2011" y="575"/>
                </a:lnTo>
                <a:lnTo>
                  <a:pt x="2075" y="504"/>
                </a:lnTo>
                <a:lnTo>
                  <a:pt x="2141" y="433"/>
                </a:lnTo>
                <a:lnTo>
                  <a:pt x="2206" y="367"/>
                </a:lnTo>
                <a:lnTo>
                  <a:pt x="2274" y="302"/>
                </a:lnTo>
                <a:lnTo>
                  <a:pt x="2341" y="240"/>
                </a:lnTo>
                <a:lnTo>
                  <a:pt x="2409" y="180"/>
                </a:lnTo>
                <a:lnTo>
                  <a:pt x="2478" y="123"/>
                </a:lnTo>
                <a:lnTo>
                  <a:pt x="2548" y="69"/>
                </a:lnTo>
                <a:lnTo>
                  <a:pt x="2617" y="18"/>
                </a:lnTo>
                <a:lnTo>
                  <a:pt x="5554" y="0"/>
                </a:lnTo>
                <a:lnTo>
                  <a:pt x="5536" y="1517"/>
                </a:lnTo>
                <a:lnTo>
                  <a:pt x="5536" y="1517"/>
                </a:lnTo>
                <a:lnTo>
                  <a:pt x="5445" y="1595"/>
                </a:lnTo>
                <a:lnTo>
                  <a:pt x="5335" y="1688"/>
                </a:lnTo>
                <a:lnTo>
                  <a:pt x="5187" y="1813"/>
                </a:lnTo>
                <a:lnTo>
                  <a:pt x="5005" y="1963"/>
                </a:lnTo>
                <a:lnTo>
                  <a:pt x="4794" y="2136"/>
                </a:lnTo>
                <a:lnTo>
                  <a:pt x="4554" y="2330"/>
                </a:lnTo>
                <a:lnTo>
                  <a:pt x="4291" y="2538"/>
                </a:lnTo>
                <a:lnTo>
                  <a:pt x="4151" y="2646"/>
                </a:lnTo>
                <a:lnTo>
                  <a:pt x="4007" y="2759"/>
                </a:lnTo>
                <a:lnTo>
                  <a:pt x="3859" y="2871"/>
                </a:lnTo>
                <a:lnTo>
                  <a:pt x="3707" y="2986"/>
                </a:lnTo>
                <a:lnTo>
                  <a:pt x="3552" y="3102"/>
                </a:lnTo>
                <a:lnTo>
                  <a:pt x="3394" y="3219"/>
                </a:lnTo>
                <a:lnTo>
                  <a:pt x="3232" y="3335"/>
                </a:lnTo>
                <a:lnTo>
                  <a:pt x="3070" y="3452"/>
                </a:lnTo>
                <a:lnTo>
                  <a:pt x="2906" y="3567"/>
                </a:lnTo>
                <a:lnTo>
                  <a:pt x="2740" y="3681"/>
                </a:lnTo>
                <a:lnTo>
                  <a:pt x="2574" y="3794"/>
                </a:lnTo>
                <a:lnTo>
                  <a:pt x="2407" y="3903"/>
                </a:lnTo>
                <a:lnTo>
                  <a:pt x="2242" y="4011"/>
                </a:lnTo>
                <a:lnTo>
                  <a:pt x="2076" y="4114"/>
                </a:lnTo>
                <a:lnTo>
                  <a:pt x="1910" y="4215"/>
                </a:lnTo>
                <a:lnTo>
                  <a:pt x="1748" y="4311"/>
                </a:lnTo>
                <a:lnTo>
                  <a:pt x="1748" y="4311"/>
                </a:lnTo>
                <a:lnTo>
                  <a:pt x="1473" y="4314"/>
                </a:lnTo>
                <a:lnTo>
                  <a:pt x="1190" y="4317"/>
                </a:lnTo>
                <a:lnTo>
                  <a:pt x="868" y="4320"/>
                </a:lnTo>
                <a:lnTo>
                  <a:pt x="546" y="4320"/>
                </a:lnTo>
                <a:lnTo>
                  <a:pt x="398" y="4320"/>
                </a:lnTo>
                <a:lnTo>
                  <a:pt x="266" y="4319"/>
                </a:lnTo>
                <a:lnTo>
                  <a:pt x="155" y="4316"/>
                </a:lnTo>
                <a:lnTo>
                  <a:pt x="69" y="4313"/>
                </a:lnTo>
                <a:lnTo>
                  <a:pt x="38" y="4311"/>
                </a:lnTo>
                <a:lnTo>
                  <a:pt x="16" y="4308"/>
                </a:lnTo>
                <a:lnTo>
                  <a:pt x="3" y="4305"/>
                </a:lnTo>
                <a:lnTo>
                  <a:pt x="0" y="4304"/>
                </a:lnTo>
                <a:lnTo>
                  <a:pt x="0" y="4302"/>
                </a:lnTo>
                <a:lnTo>
                  <a:pt x="0" y="4302"/>
                </a:lnTo>
              </a:path>
            </a:pathLst>
          </a:custGeom>
          <a:gradFill flip="none" rotWithShape="1">
            <a:gsLst>
              <a:gs pos="0">
                <a:schemeClr val="tx1">
                  <a:alpha val="0"/>
                </a:schemeClr>
              </a:gs>
              <a:gs pos="50000">
                <a:schemeClr val="tx1">
                  <a:alpha val="8000"/>
                </a:schemeClr>
              </a:gs>
              <a:gs pos="100000">
                <a:schemeClr val="tx1">
                  <a:alpha val="0"/>
                </a:schemeClr>
              </a:gs>
            </a:gsLst>
            <a:lin ang="5400000" scaled="1"/>
            <a:tileRect/>
          </a:gradFill>
          <a:ln w="9525">
            <a:noFill/>
            <a:round/>
          </a:ln>
        </p:spPr>
        <p:txBody>
          <a:bodyPr anchor="ctr"/>
          <a:p>
            <a:pPr algn="ctr">
              <a:defRPr lang="ko-KR" altLang="en-US"/>
            </a:pPr>
            <a:endParaRPr lang="ko-KR" altLang="en-US"/>
          </a:p>
        </p:txBody>
      </p:sp>
      <p:grpSp>
        <p:nvGrpSpPr>
          <p:cNvPr id="8" name=""/>
          <p:cNvGrpSpPr/>
          <p:nvPr/>
        </p:nvGrpSpPr>
        <p:grpSpPr>
          <a:xfrm rot="0" flipH="1">
            <a:off x="0" y="-49690"/>
            <a:ext cx="4857750" cy="6907690"/>
            <a:chOff x="-365160" y="-49690"/>
            <a:chExt cx="3643313" cy="6907690"/>
          </a:xfrm>
        </p:grpSpPr>
        <p:sp>
          <p:nvSpPr>
            <p:cNvPr id="9" name=""/>
            <p:cNvSpPr/>
            <p:nvPr/>
          </p:nvSpPr>
          <p:spPr>
            <a:xfrm>
              <a:off x="-365160" y="-49690"/>
              <a:ext cx="3643313" cy="6356350"/>
            </a:xfrm>
            <a:custGeom>
              <a:avLst/>
              <a:gdLst/>
              <a:cxnLst>
                <a:cxn ang="0">
                  <a:pos x="0" y="4004"/>
                </a:cxn>
                <a:cxn ang="0">
                  <a:pos x="94" y="3938"/>
                </a:cxn>
                <a:cxn ang="0">
                  <a:pos x="203" y="3856"/>
                </a:cxn>
                <a:cxn ang="0">
                  <a:pos x="345" y="3743"/>
                </a:cxn>
                <a:cxn ang="0">
                  <a:pos x="512" y="3598"/>
                </a:cxn>
                <a:cxn ang="0">
                  <a:pos x="701" y="3421"/>
                </a:cxn>
                <a:cxn ang="0">
                  <a:pos x="852" y="3267"/>
                </a:cxn>
                <a:cxn ang="0">
                  <a:pos x="955" y="3157"/>
                </a:cxn>
                <a:cxn ang="0">
                  <a:pos x="1059" y="3037"/>
                </a:cxn>
                <a:cxn ang="0">
                  <a:pos x="1164" y="2910"/>
                </a:cxn>
                <a:cxn ang="0">
                  <a:pos x="1270" y="2776"/>
                </a:cxn>
                <a:cxn ang="0">
                  <a:pos x="1373" y="2634"/>
                </a:cxn>
                <a:cxn ang="0">
                  <a:pos x="1476" y="2485"/>
                </a:cxn>
                <a:cxn ang="0">
                  <a:pos x="1576" y="2328"/>
                </a:cxn>
                <a:cxn ang="0">
                  <a:pos x="1673" y="2163"/>
                </a:cxn>
                <a:cxn ang="0">
                  <a:pos x="1766" y="1992"/>
                </a:cxn>
                <a:cxn ang="0">
                  <a:pos x="1854" y="1812"/>
                </a:cxn>
                <a:cxn ang="0">
                  <a:pos x="1936" y="1626"/>
                </a:cxn>
                <a:cxn ang="0">
                  <a:pos x="2013" y="1433"/>
                </a:cxn>
                <a:cxn ang="0">
                  <a:pos x="2081" y="1231"/>
                </a:cxn>
                <a:cxn ang="0">
                  <a:pos x="2141" y="1023"/>
                </a:cxn>
                <a:cxn ang="0">
                  <a:pos x="2193" y="808"/>
                </a:cxn>
                <a:cxn ang="0">
                  <a:pos x="2237" y="586"/>
                </a:cxn>
                <a:cxn ang="0">
                  <a:pos x="2268" y="357"/>
                </a:cxn>
                <a:cxn ang="0">
                  <a:pos x="2289" y="121"/>
                </a:cxn>
                <a:cxn ang="0">
                  <a:pos x="598" y="24"/>
                </a:cxn>
                <a:cxn ang="0">
                  <a:pos x="611" y="55"/>
                </a:cxn>
                <a:cxn ang="0">
                  <a:pos x="669" y="208"/>
                </a:cxn>
                <a:cxn ang="0">
                  <a:pos x="726" y="371"/>
                </a:cxn>
                <a:cxn ang="0">
                  <a:pos x="789" y="575"/>
                </a:cxn>
                <a:cxn ang="0">
                  <a:pos x="852" y="814"/>
                </a:cxn>
                <a:cxn ang="0">
                  <a:pos x="896" y="1014"/>
                </a:cxn>
                <a:cxn ang="0">
                  <a:pos x="923" y="1155"/>
                </a:cxn>
                <a:cxn ang="0">
                  <a:pos x="946" y="1301"/>
                </a:cxn>
                <a:cxn ang="0">
                  <a:pos x="965" y="1452"/>
                </a:cxn>
                <a:cxn ang="0">
                  <a:pos x="979" y="1606"/>
                </a:cxn>
                <a:cxn ang="0">
                  <a:pos x="988" y="1763"/>
                </a:cxn>
                <a:cxn ang="0">
                  <a:pos x="991" y="1923"/>
                </a:cxn>
                <a:cxn ang="0">
                  <a:pos x="985" y="2083"/>
                </a:cxn>
                <a:cxn ang="0">
                  <a:pos x="973" y="2244"/>
                </a:cxn>
                <a:cxn ang="0">
                  <a:pos x="952" y="2405"/>
                </a:cxn>
                <a:cxn ang="0">
                  <a:pos x="920" y="2565"/>
                </a:cxn>
                <a:cxn ang="0">
                  <a:pos x="880" y="2724"/>
                </a:cxn>
                <a:cxn ang="0">
                  <a:pos x="828" y="2879"/>
                </a:cxn>
                <a:cxn ang="0">
                  <a:pos x="764" y="3031"/>
                </a:cxn>
                <a:cxn ang="0">
                  <a:pos x="687" y="3179"/>
                </a:cxn>
                <a:cxn ang="0">
                  <a:pos x="622" y="3288"/>
                </a:cxn>
                <a:cxn ang="0">
                  <a:pos x="574" y="3359"/>
                </a:cxn>
                <a:cxn ang="0">
                  <a:pos x="521" y="3427"/>
                </a:cxn>
                <a:cxn ang="0">
                  <a:pos x="466" y="3495"/>
                </a:cxn>
                <a:cxn ang="0">
                  <a:pos x="408" y="3559"/>
                </a:cxn>
                <a:cxn ang="0">
                  <a:pos x="345" y="3623"/>
                </a:cxn>
                <a:cxn ang="0">
                  <a:pos x="278" y="3684"/>
                </a:cxn>
                <a:cxn ang="0">
                  <a:pos x="208" y="3744"/>
                </a:cxn>
                <a:cxn ang="0">
                  <a:pos x="133" y="3802"/>
                </a:cxn>
                <a:cxn ang="0">
                  <a:pos x="54" y="3858"/>
                </a:cxn>
                <a:cxn ang="0">
                  <a:pos x="0" y="4004"/>
                </a:cxn>
              </a:cxnLst>
              <a:rect l="0" t="0" r="r" b="b"/>
              <a:pathLst>
                <a:path w="2295" h="4004">
                  <a:moveTo>
                    <a:pt x="0" y="4004"/>
                  </a:moveTo>
                  <a:lnTo>
                    <a:pt x="0" y="4004"/>
                  </a:lnTo>
                  <a:lnTo>
                    <a:pt x="25" y="3988"/>
                  </a:lnTo>
                  <a:lnTo>
                    <a:pt x="94" y="3938"/>
                  </a:lnTo>
                  <a:lnTo>
                    <a:pt x="145" y="3901"/>
                  </a:lnTo>
                  <a:lnTo>
                    <a:pt x="203" y="3856"/>
                  </a:lnTo>
                  <a:lnTo>
                    <a:pt x="270" y="3804"/>
                  </a:lnTo>
                  <a:lnTo>
                    <a:pt x="345" y="3743"/>
                  </a:lnTo>
                  <a:lnTo>
                    <a:pt x="426" y="3674"/>
                  </a:lnTo>
                  <a:lnTo>
                    <a:pt x="512" y="3598"/>
                  </a:lnTo>
                  <a:lnTo>
                    <a:pt x="605" y="3514"/>
                  </a:lnTo>
                  <a:lnTo>
                    <a:pt x="701" y="3421"/>
                  </a:lnTo>
                  <a:lnTo>
                    <a:pt x="801" y="3321"/>
                  </a:lnTo>
                  <a:lnTo>
                    <a:pt x="852" y="3267"/>
                  </a:lnTo>
                  <a:lnTo>
                    <a:pt x="902" y="3214"/>
                  </a:lnTo>
                  <a:lnTo>
                    <a:pt x="955" y="3157"/>
                  </a:lnTo>
                  <a:lnTo>
                    <a:pt x="1007" y="3097"/>
                  </a:lnTo>
                  <a:lnTo>
                    <a:pt x="1059" y="3037"/>
                  </a:lnTo>
                  <a:lnTo>
                    <a:pt x="1112" y="2975"/>
                  </a:lnTo>
                  <a:lnTo>
                    <a:pt x="1164" y="2910"/>
                  </a:lnTo>
                  <a:lnTo>
                    <a:pt x="1218" y="2845"/>
                  </a:lnTo>
                  <a:lnTo>
                    <a:pt x="1270" y="2776"/>
                  </a:lnTo>
                  <a:lnTo>
                    <a:pt x="1322" y="2706"/>
                  </a:lnTo>
                  <a:lnTo>
                    <a:pt x="1373" y="2634"/>
                  </a:lnTo>
                  <a:lnTo>
                    <a:pt x="1425" y="2559"/>
                  </a:lnTo>
                  <a:lnTo>
                    <a:pt x="1476" y="2485"/>
                  </a:lnTo>
                  <a:lnTo>
                    <a:pt x="1527" y="2407"/>
                  </a:lnTo>
                  <a:lnTo>
                    <a:pt x="1576" y="2328"/>
                  </a:lnTo>
                  <a:lnTo>
                    <a:pt x="1626" y="2246"/>
                  </a:lnTo>
                  <a:lnTo>
                    <a:pt x="1673" y="2163"/>
                  </a:lnTo>
                  <a:lnTo>
                    <a:pt x="1720" y="2078"/>
                  </a:lnTo>
                  <a:lnTo>
                    <a:pt x="1766" y="1992"/>
                  </a:lnTo>
                  <a:lnTo>
                    <a:pt x="1811" y="1902"/>
                  </a:lnTo>
                  <a:lnTo>
                    <a:pt x="1854" y="1812"/>
                  </a:lnTo>
                  <a:lnTo>
                    <a:pt x="1896" y="1720"/>
                  </a:lnTo>
                  <a:lnTo>
                    <a:pt x="1936" y="1626"/>
                  </a:lnTo>
                  <a:lnTo>
                    <a:pt x="1975" y="1530"/>
                  </a:lnTo>
                  <a:lnTo>
                    <a:pt x="2013" y="1433"/>
                  </a:lnTo>
                  <a:lnTo>
                    <a:pt x="2047" y="1333"/>
                  </a:lnTo>
                  <a:lnTo>
                    <a:pt x="2081" y="1231"/>
                  </a:lnTo>
                  <a:lnTo>
                    <a:pt x="2113" y="1128"/>
                  </a:lnTo>
                  <a:lnTo>
                    <a:pt x="2141" y="1023"/>
                  </a:lnTo>
                  <a:lnTo>
                    <a:pt x="2169" y="917"/>
                  </a:lnTo>
                  <a:lnTo>
                    <a:pt x="2193" y="808"/>
                  </a:lnTo>
                  <a:lnTo>
                    <a:pt x="2216" y="698"/>
                  </a:lnTo>
                  <a:lnTo>
                    <a:pt x="2237" y="586"/>
                  </a:lnTo>
                  <a:lnTo>
                    <a:pt x="2253" y="472"/>
                  </a:lnTo>
                  <a:lnTo>
                    <a:pt x="2268" y="357"/>
                  </a:lnTo>
                  <a:lnTo>
                    <a:pt x="2280" y="239"/>
                  </a:lnTo>
                  <a:lnTo>
                    <a:pt x="2289" y="121"/>
                  </a:lnTo>
                  <a:lnTo>
                    <a:pt x="2295" y="0"/>
                  </a:lnTo>
                  <a:lnTo>
                    <a:pt x="598" y="24"/>
                  </a:lnTo>
                  <a:lnTo>
                    <a:pt x="598" y="24"/>
                  </a:lnTo>
                  <a:lnTo>
                    <a:pt x="611" y="55"/>
                  </a:lnTo>
                  <a:lnTo>
                    <a:pt x="645" y="143"/>
                  </a:lnTo>
                  <a:lnTo>
                    <a:pt x="669" y="208"/>
                  </a:lnTo>
                  <a:lnTo>
                    <a:pt x="696" y="282"/>
                  </a:lnTo>
                  <a:lnTo>
                    <a:pt x="726" y="371"/>
                  </a:lnTo>
                  <a:lnTo>
                    <a:pt x="756" y="468"/>
                  </a:lnTo>
                  <a:lnTo>
                    <a:pt x="789" y="575"/>
                  </a:lnTo>
                  <a:lnTo>
                    <a:pt x="820" y="690"/>
                  </a:lnTo>
                  <a:lnTo>
                    <a:pt x="852" y="814"/>
                  </a:lnTo>
                  <a:lnTo>
                    <a:pt x="882" y="946"/>
                  </a:lnTo>
                  <a:lnTo>
                    <a:pt x="896" y="1014"/>
                  </a:lnTo>
                  <a:lnTo>
                    <a:pt x="910" y="1083"/>
                  </a:lnTo>
                  <a:lnTo>
                    <a:pt x="923" y="1155"/>
                  </a:lnTo>
                  <a:lnTo>
                    <a:pt x="935" y="1228"/>
                  </a:lnTo>
                  <a:lnTo>
                    <a:pt x="946" y="1301"/>
                  </a:lnTo>
                  <a:lnTo>
                    <a:pt x="956" y="1376"/>
                  </a:lnTo>
                  <a:lnTo>
                    <a:pt x="965" y="1452"/>
                  </a:lnTo>
                  <a:lnTo>
                    <a:pt x="973" y="1528"/>
                  </a:lnTo>
                  <a:lnTo>
                    <a:pt x="979" y="1606"/>
                  </a:lnTo>
                  <a:lnTo>
                    <a:pt x="985" y="1684"/>
                  </a:lnTo>
                  <a:lnTo>
                    <a:pt x="988" y="1763"/>
                  </a:lnTo>
                  <a:lnTo>
                    <a:pt x="989" y="1842"/>
                  </a:lnTo>
                  <a:lnTo>
                    <a:pt x="991" y="1923"/>
                  </a:lnTo>
                  <a:lnTo>
                    <a:pt x="989" y="2003"/>
                  </a:lnTo>
                  <a:lnTo>
                    <a:pt x="985" y="2083"/>
                  </a:lnTo>
                  <a:lnTo>
                    <a:pt x="980" y="2163"/>
                  </a:lnTo>
                  <a:lnTo>
                    <a:pt x="973" y="2244"/>
                  </a:lnTo>
                  <a:lnTo>
                    <a:pt x="964" y="2325"/>
                  </a:lnTo>
                  <a:lnTo>
                    <a:pt x="952" y="2405"/>
                  </a:lnTo>
                  <a:lnTo>
                    <a:pt x="937" y="2486"/>
                  </a:lnTo>
                  <a:lnTo>
                    <a:pt x="920" y="2565"/>
                  </a:lnTo>
                  <a:lnTo>
                    <a:pt x="901" y="2646"/>
                  </a:lnTo>
                  <a:lnTo>
                    <a:pt x="880" y="2724"/>
                  </a:lnTo>
                  <a:lnTo>
                    <a:pt x="855" y="2803"/>
                  </a:lnTo>
                  <a:lnTo>
                    <a:pt x="828" y="2879"/>
                  </a:lnTo>
                  <a:lnTo>
                    <a:pt x="798" y="2957"/>
                  </a:lnTo>
                  <a:lnTo>
                    <a:pt x="764" y="3031"/>
                  </a:lnTo>
                  <a:lnTo>
                    <a:pt x="728" y="3106"/>
                  </a:lnTo>
                  <a:lnTo>
                    <a:pt x="687" y="3179"/>
                  </a:lnTo>
                  <a:lnTo>
                    <a:pt x="645" y="3253"/>
                  </a:lnTo>
                  <a:lnTo>
                    <a:pt x="622" y="3288"/>
                  </a:lnTo>
                  <a:lnTo>
                    <a:pt x="598" y="3323"/>
                  </a:lnTo>
                  <a:lnTo>
                    <a:pt x="574" y="3359"/>
                  </a:lnTo>
                  <a:lnTo>
                    <a:pt x="548" y="3393"/>
                  </a:lnTo>
                  <a:lnTo>
                    <a:pt x="521" y="3427"/>
                  </a:lnTo>
                  <a:lnTo>
                    <a:pt x="495" y="3460"/>
                  </a:lnTo>
                  <a:lnTo>
                    <a:pt x="466" y="3495"/>
                  </a:lnTo>
                  <a:lnTo>
                    <a:pt x="438" y="3527"/>
                  </a:lnTo>
                  <a:lnTo>
                    <a:pt x="408" y="3559"/>
                  </a:lnTo>
                  <a:lnTo>
                    <a:pt x="377" y="3592"/>
                  </a:lnTo>
                  <a:lnTo>
                    <a:pt x="345" y="3623"/>
                  </a:lnTo>
                  <a:lnTo>
                    <a:pt x="312" y="3654"/>
                  </a:lnTo>
                  <a:lnTo>
                    <a:pt x="278" y="3684"/>
                  </a:lnTo>
                  <a:lnTo>
                    <a:pt x="244" y="3714"/>
                  </a:lnTo>
                  <a:lnTo>
                    <a:pt x="208" y="3744"/>
                  </a:lnTo>
                  <a:lnTo>
                    <a:pt x="170" y="3774"/>
                  </a:lnTo>
                  <a:lnTo>
                    <a:pt x="133" y="3802"/>
                  </a:lnTo>
                  <a:lnTo>
                    <a:pt x="93" y="3831"/>
                  </a:lnTo>
                  <a:lnTo>
                    <a:pt x="54" y="3858"/>
                  </a:lnTo>
                  <a:lnTo>
                    <a:pt x="12" y="3884"/>
                  </a:lnTo>
                  <a:lnTo>
                    <a:pt x="0" y="4004"/>
                  </a:lnTo>
                </a:path>
              </a:pathLst>
            </a:custGeom>
            <a:gradFill flip="none" rotWithShape="1">
              <a:gsLst>
                <a:gs pos="0">
                  <a:schemeClr val="tx1">
                    <a:alpha val="8000"/>
                  </a:schemeClr>
                </a:gs>
                <a:gs pos="50000">
                  <a:schemeClr val="tx1">
                    <a:alpha val="5000"/>
                  </a:schemeClr>
                </a:gs>
                <a:gs pos="100000">
                  <a:schemeClr val="tx1">
                    <a:alpha val="0"/>
                  </a:schemeClr>
                </a:gs>
              </a:gsLst>
              <a:lin ang="5400000" scaled="1"/>
              <a:tileRect/>
            </a:gradFill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10" name=""/>
            <p:cNvSpPr/>
            <p:nvPr/>
          </p:nvSpPr>
          <p:spPr>
            <a:xfrm>
              <a:off x="-108636" y="0"/>
              <a:ext cx="3159125" cy="6858000"/>
            </a:xfrm>
            <a:custGeom>
              <a:avLst/>
              <a:gdLst/>
              <a:cxnLst>
                <a:cxn ang="0">
                  <a:pos x="585" y="0"/>
                </a:cxn>
                <a:cxn ang="0">
                  <a:pos x="716" y="272"/>
                </a:cxn>
                <a:cxn ang="0">
                  <a:pos x="912" y="704"/>
                </a:cxn>
                <a:cxn ang="0">
                  <a:pos x="1030" y="976"/>
                </a:cxn>
                <a:cxn ang="0">
                  <a:pos x="1156" y="1276"/>
                </a:cxn>
                <a:cxn ang="0">
                  <a:pos x="1288" y="1601"/>
                </a:cxn>
                <a:cxn ang="0">
                  <a:pos x="1419" y="1942"/>
                </a:cxn>
                <a:cxn ang="0">
                  <a:pos x="1545" y="2293"/>
                </a:cxn>
                <a:cxn ang="0">
                  <a:pos x="1664" y="2649"/>
                </a:cxn>
                <a:cxn ang="0">
                  <a:pos x="1771" y="3003"/>
                </a:cxn>
                <a:cxn ang="0">
                  <a:pos x="1817" y="3177"/>
                </a:cxn>
                <a:cxn ang="0">
                  <a:pos x="1860" y="3348"/>
                </a:cxn>
                <a:cxn ang="0">
                  <a:pos x="1898" y="3517"/>
                </a:cxn>
                <a:cxn ang="0">
                  <a:pos x="1930" y="3679"/>
                </a:cxn>
                <a:cxn ang="0">
                  <a:pos x="1955" y="3837"/>
                </a:cxn>
                <a:cxn ang="0">
                  <a:pos x="1974" y="3989"/>
                </a:cxn>
                <a:cxn ang="0">
                  <a:pos x="1986" y="4136"/>
                </a:cxn>
                <a:cxn ang="0">
                  <a:pos x="1990" y="4273"/>
                </a:cxn>
                <a:cxn ang="0">
                  <a:pos x="0" y="4320"/>
                </a:cxn>
                <a:cxn ang="0">
                  <a:pos x="40" y="4279"/>
                </a:cxn>
                <a:cxn ang="0">
                  <a:pos x="101" y="4206"/>
                </a:cxn>
                <a:cxn ang="0">
                  <a:pos x="186" y="4098"/>
                </a:cxn>
                <a:cxn ang="0">
                  <a:pos x="284" y="3956"/>
                </a:cxn>
                <a:cxn ang="0">
                  <a:pos x="364" y="3827"/>
                </a:cxn>
                <a:cxn ang="0">
                  <a:pos x="420" y="3730"/>
                </a:cxn>
                <a:cxn ang="0">
                  <a:pos x="474" y="3626"/>
                </a:cxn>
                <a:cxn ang="0">
                  <a:pos x="528" y="3514"/>
                </a:cxn>
                <a:cxn ang="0">
                  <a:pos x="581" y="3392"/>
                </a:cxn>
                <a:cxn ang="0">
                  <a:pos x="632" y="3263"/>
                </a:cxn>
                <a:cxn ang="0">
                  <a:pos x="679" y="3127"/>
                </a:cxn>
                <a:cxn ang="0">
                  <a:pos x="721" y="2982"/>
                </a:cxn>
                <a:cxn ang="0">
                  <a:pos x="761" y="2830"/>
                </a:cxn>
                <a:cxn ang="0">
                  <a:pos x="793" y="2671"/>
                </a:cxn>
                <a:cxn ang="0">
                  <a:pos x="819" y="2504"/>
                </a:cxn>
                <a:cxn ang="0">
                  <a:pos x="838" y="2328"/>
                </a:cxn>
                <a:cxn ang="0">
                  <a:pos x="850" y="2147"/>
                </a:cxn>
                <a:cxn ang="0">
                  <a:pos x="852" y="1958"/>
                </a:cxn>
                <a:cxn ang="0">
                  <a:pos x="844" y="1762"/>
                </a:cxn>
                <a:cxn ang="0">
                  <a:pos x="827" y="1559"/>
                </a:cxn>
                <a:cxn ang="0">
                  <a:pos x="797" y="1348"/>
                </a:cxn>
                <a:cxn ang="0">
                  <a:pos x="756" y="1130"/>
                </a:cxn>
                <a:cxn ang="0">
                  <a:pos x="701" y="906"/>
                </a:cxn>
                <a:cxn ang="0">
                  <a:pos x="634" y="676"/>
                </a:cxn>
                <a:cxn ang="0">
                  <a:pos x="552" y="439"/>
                </a:cxn>
                <a:cxn ang="0">
                  <a:pos x="454" y="195"/>
                </a:cxn>
                <a:cxn ang="0">
                  <a:pos x="585" y="0"/>
                </a:cxn>
              </a:cxnLst>
              <a:rect l="0" t="0" r="r" b="b"/>
              <a:pathLst>
                <a:path w="1990" h="4320">
                  <a:moveTo>
                    <a:pt x="585" y="0"/>
                  </a:moveTo>
                  <a:lnTo>
                    <a:pt x="585" y="0"/>
                  </a:lnTo>
                  <a:lnTo>
                    <a:pt x="645" y="124"/>
                  </a:lnTo>
                  <a:lnTo>
                    <a:pt x="716" y="272"/>
                  </a:lnTo>
                  <a:lnTo>
                    <a:pt x="805" y="467"/>
                  </a:lnTo>
                  <a:lnTo>
                    <a:pt x="912" y="704"/>
                  </a:lnTo>
                  <a:lnTo>
                    <a:pt x="969" y="836"/>
                  </a:lnTo>
                  <a:lnTo>
                    <a:pt x="1030" y="976"/>
                  </a:lnTo>
                  <a:lnTo>
                    <a:pt x="1093" y="1122"/>
                  </a:lnTo>
                  <a:lnTo>
                    <a:pt x="1156" y="1276"/>
                  </a:lnTo>
                  <a:lnTo>
                    <a:pt x="1222" y="1437"/>
                  </a:lnTo>
                  <a:lnTo>
                    <a:pt x="1288" y="1601"/>
                  </a:lnTo>
                  <a:lnTo>
                    <a:pt x="1353" y="1769"/>
                  </a:lnTo>
                  <a:lnTo>
                    <a:pt x="1419" y="1942"/>
                  </a:lnTo>
                  <a:lnTo>
                    <a:pt x="1482" y="2116"/>
                  </a:lnTo>
                  <a:lnTo>
                    <a:pt x="1545" y="2293"/>
                  </a:lnTo>
                  <a:lnTo>
                    <a:pt x="1607" y="2472"/>
                  </a:lnTo>
                  <a:lnTo>
                    <a:pt x="1664" y="2649"/>
                  </a:lnTo>
                  <a:lnTo>
                    <a:pt x="1719" y="2827"/>
                  </a:lnTo>
                  <a:lnTo>
                    <a:pt x="1771" y="3003"/>
                  </a:lnTo>
                  <a:lnTo>
                    <a:pt x="1795" y="3091"/>
                  </a:lnTo>
                  <a:lnTo>
                    <a:pt x="1817" y="3177"/>
                  </a:lnTo>
                  <a:lnTo>
                    <a:pt x="1839" y="3263"/>
                  </a:lnTo>
                  <a:lnTo>
                    <a:pt x="1860" y="3348"/>
                  </a:lnTo>
                  <a:lnTo>
                    <a:pt x="1880" y="3433"/>
                  </a:lnTo>
                  <a:lnTo>
                    <a:pt x="1898" y="3517"/>
                  </a:lnTo>
                  <a:lnTo>
                    <a:pt x="1914" y="3599"/>
                  </a:lnTo>
                  <a:lnTo>
                    <a:pt x="1930" y="3679"/>
                  </a:lnTo>
                  <a:lnTo>
                    <a:pt x="1943" y="3760"/>
                  </a:lnTo>
                  <a:lnTo>
                    <a:pt x="1955" y="3837"/>
                  </a:lnTo>
                  <a:lnTo>
                    <a:pt x="1965" y="3915"/>
                  </a:lnTo>
                  <a:lnTo>
                    <a:pt x="1974" y="3989"/>
                  </a:lnTo>
                  <a:lnTo>
                    <a:pt x="1981" y="4064"/>
                  </a:lnTo>
                  <a:lnTo>
                    <a:pt x="1986" y="4136"/>
                  </a:lnTo>
                  <a:lnTo>
                    <a:pt x="1989" y="4206"/>
                  </a:lnTo>
                  <a:lnTo>
                    <a:pt x="1990" y="4273"/>
                  </a:lnTo>
                  <a:lnTo>
                    <a:pt x="0" y="4320"/>
                  </a:lnTo>
                  <a:lnTo>
                    <a:pt x="0" y="4320"/>
                  </a:lnTo>
                  <a:lnTo>
                    <a:pt x="18" y="4301"/>
                  </a:lnTo>
                  <a:lnTo>
                    <a:pt x="40" y="4279"/>
                  </a:lnTo>
                  <a:lnTo>
                    <a:pt x="67" y="4247"/>
                  </a:lnTo>
                  <a:lnTo>
                    <a:pt x="101" y="4206"/>
                  </a:lnTo>
                  <a:lnTo>
                    <a:pt x="140" y="4156"/>
                  </a:lnTo>
                  <a:lnTo>
                    <a:pt x="186" y="4098"/>
                  </a:lnTo>
                  <a:lnTo>
                    <a:pt x="234" y="4032"/>
                  </a:lnTo>
                  <a:lnTo>
                    <a:pt x="284" y="3956"/>
                  </a:lnTo>
                  <a:lnTo>
                    <a:pt x="338" y="3872"/>
                  </a:lnTo>
                  <a:lnTo>
                    <a:pt x="364" y="3827"/>
                  </a:lnTo>
                  <a:lnTo>
                    <a:pt x="392" y="3780"/>
                  </a:lnTo>
                  <a:lnTo>
                    <a:pt x="420" y="3730"/>
                  </a:lnTo>
                  <a:lnTo>
                    <a:pt x="446" y="3679"/>
                  </a:lnTo>
                  <a:lnTo>
                    <a:pt x="474" y="3626"/>
                  </a:lnTo>
                  <a:lnTo>
                    <a:pt x="502" y="3571"/>
                  </a:lnTo>
                  <a:lnTo>
                    <a:pt x="528" y="3514"/>
                  </a:lnTo>
                  <a:lnTo>
                    <a:pt x="555" y="3454"/>
                  </a:lnTo>
                  <a:lnTo>
                    <a:pt x="581" y="3392"/>
                  </a:lnTo>
                  <a:lnTo>
                    <a:pt x="607" y="3329"/>
                  </a:lnTo>
                  <a:lnTo>
                    <a:pt x="632" y="3263"/>
                  </a:lnTo>
                  <a:lnTo>
                    <a:pt x="656" y="3196"/>
                  </a:lnTo>
                  <a:lnTo>
                    <a:pt x="679" y="3127"/>
                  </a:lnTo>
                  <a:lnTo>
                    <a:pt x="701" y="3056"/>
                  </a:lnTo>
                  <a:lnTo>
                    <a:pt x="721" y="2982"/>
                  </a:lnTo>
                  <a:lnTo>
                    <a:pt x="742" y="2908"/>
                  </a:lnTo>
                  <a:lnTo>
                    <a:pt x="761" y="2830"/>
                  </a:lnTo>
                  <a:lnTo>
                    <a:pt x="777" y="2751"/>
                  </a:lnTo>
                  <a:lnTo>
                    <a:pt x="793" y="2671"/>
                  </a:lnTo>
                  <a:lnTo>
                    <a:pt x="808" y="2587"/>
                  </a:lnTo>
                  <a:lnTo>
                    <a:pt x="819" y="2504"/>
                  </a:lnTo>
                  <a:lnTo>
                    <a:pt x="830" y="2418"/>
                  </a:lnTo>
                  <a:lnTo>
                    <a:pt x="838" y="2328"/>
                  </a:lnTo>
                  <a:lnTo>
                    <a:pt x="846" y="2239"/>
                  </a:lnTo>
                  <a:lnTo>
                    <a:pt x="850" y="2147"/>
                  </a:lnTo>
                  <a:lnTo>
                    <a:pt x="852" y="2053"/>
                  </a:lnTo>
                  <a:lnTo>
                    <a:pt x="852" y="1958"/>
                  </a:lnTo>
                  <a:lnTo>
                    <a:pt x="850" y="1860"/>
                  </a:lnTo>
                  <a:lnTo>
                    <a:pt x="844" y="1762"/>
                  </a:lnTo>
                  <a:lnTo>
                    <a:pt x="837" y="1661"/>
                  </a:lnTo>
                  <a:lnTo>
                    <a:pt x="827" y="1559"/>
                  </a:lnTo>
                  <a:lnTo>
                    <a:pt x="814" y="1453"/>
                  </a:lnTo>
                  <a:lnTo>
                    <a:pt x="797" y="1348"/>
                  </a:lnTo>
                  <a:lnTo>
                    <a:pt x="778" y="1240"/>
                  </a:lnTo>
                  <a:lnTo>
                    <a:pt x="756" y="1130"/>
                  </a:lnTo>
                  <a:lnTo>
                    <a:pt x="730" y="1019"/>
                  </a:lnTo>
                  <a:lnTo>
                    <a:pt x="701" y="906"/>
                  </a:lnTo>
                  <a:lnTo>
                    <a:pt x="669" y="792"/>
                  </a:lnTo>
                  <a:lnTo>
                    <a:pt x="634" y="676"/>
                  </a:lnTo>
                  <a:lnTo>
                    <a:pt x="594" y="558"/>
                  </a:lnTo>
                  <a:lnTo>
                    <a:pt x="552" y="439"/>
                  </a:lnTo>
                  <a:lnTo>
                    <a:pt x="503" y="318"/>
                  </a:lnTo>
                  <a:lnTo>
                    <a:pt x="454" y="195"/>
                  </a:lnTo>
                  <a:lnTo>
                    <a:pt x="398" y="70"/>
                  </a:lnTo>
                  <a:lnTo>
                    <a:pt x="585" y="0"/>
                  </a:lnTo>
                </a:path>
              </a:pathLst>
            </a:custGeom>
            <a:gradFill>
              <a:gsLst>
                <a:gs pos="0">
                  <a:schemeClr val="tx1">
                    <a:alpha val="0"/>
                  </a:schemeClr>
                </a:gs>
                <a:gs pos="50000">
                  <a:schemeClr val="tx1">
                    <a:alpha val="5000"/>
                  </a:schemeClr>
                </a:gs>
                <a:gs pos="100000">
                  <a:schemeClr val="tx1">
                    <a:alpha val="0"/>
                  </a:schemeClr>
                </a:gs>
              </a:gsLst>
              <a:lin ang="5400000" scaled="1"/>
            </a:gradFill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</p:grpSp>
      <p:sp>
        <p:nvSpPr>
          <p:cNvPr id="11" name=""/>
          <p:cNvSpPr/>
          <p:nvPr/>
        </p:nvSpPr>
        <p:spPr>
          <a:xfrm>
            <a:off x="8041217" y="0"/>
            <a:ext cx="4212166" cy="6858000"/>
          </a:xfrm>
          <a:custGeom>
            <a:avLst/>
            <a:gdLst/>
            <a:cxnLst>
              <a:cxn ang="0">
                <a:pos x="0" y="4297"/>
              </a:cxn>
              <a:cxn ang="0">
                <a:pos x="0" y="4297"/>
              </a:cxn>
              <a:cxn ang="0">
                <a:pos x="3" y="4267"/>
              </a:cxn>
              <a:cxn ang="0">
                <a:pos x="10" y="4180"/>
              </a:cxn>
              <a:cxn ang="0">
                <a:pos x="25" y="4042"/>
              </a:cxn>
              <a:cxn ang="0">
                <a:pos x="37" y="3956"/>
              </a:cxn>
              <a:cxn ang="0">
                <a:pos x="48" y="3859"/>
              </a:cxn>
              <a:cxn ang="0">
                <a:pos x="64" y="3752"/>
              </a:cxn>
              <a:cxn ang="0">
                <a:pos x="82" y="3635"/>
              </a:cxn>
              <a:cxn ang="0">
                <a:pos x="102" y="3509"/>
              </a:cxn>
              <a:cxn ang="0">
                <a:pos x="126" y="3376"/>
              </a:cxn>
              <a:cxn ang="0">
                <a:pos x="152" y="3234"/>
              </a:cxn>
              <a:cxn ang="0">
                <a:pos x="181" y="3086"/>
              </a:cxn>
              <a:cxn ang="0">
                <a:pos x="214" y="2931"/>
              </a:cxn>
              <a:cxn ang="0">
                <a:pos x="250" y="2772"/>
              </a:cxn>
              <a:cxn ang="0">
                <a:pos x="290" y="2606"/>
              </a:cxn>
              <a:cxn ang="0">
                <a:pos x="334" y="2438"/>
              </a:cxn>
              <a:cxn ang="0">
                <a:pos x="382" y="2265"/>
              </a:cxn>
              <a:cxn ang="0">
                <a:pos x="433" y="2090"/>
              </a:cxn>
              <a:cxn ang="0">
                <a:pos x="461" y="2002"/>
              </a:cxn>
              <a:cxn ang="0">
                <a:pos x="490" y="1913"/>
              </a:cxn>
              <a:cxn ang="0">
                <a:pos x="519" y="1823"/>
              </a:cxn>
              <a:cxn ang="0">
                <a:pos x="550" y="1733"/>
              </a:cxn>
              <a:cxn ang="0">
                <a:pos x="582" y="1643"/>
              </a:cxn>
              <a:cxn ang="0">
                <a:pos x="616" y="1553"/>
              </a:cxn>
              <a:cxn ang="0">
                <a:pos x="651" y="1463"/>
              </a:cxn>
              <a:cxn ang="0">
                <a:pos x="686" y="1373"/>
              </a:cxn>
              <a:cxn ang="0">
                <a:pos x="723" y="1282"/>
              </a:cxn>
              <a:cxn ang="0">
                <a:pos x="761" y="1193"/>
              </a:cxn>
              <a:cxn ang="0">
                <a:pos x="800" y="1103"/>
              </a:cxn>
              <a:cxn ang="0">
                <a:pos x="841" y="1014"/>
              </a:cxn>
              <a:cxn ang="0">
                <a:pos x="884" y="925"/>
              </a:cxn>
              <a:cxn ang="0">
                <a:pos x="928" y="837"/>
              </a:cxn>
              <a:cxn ang="0">
                <a:pos x="972" y="749"/>
              </a:cxn>
              <a:cxn ang="0">
                <a:pos x="1018" y="661"/>
              </a:cxn>
              <a:cxn ang="0">
                <a:pos x="1065" y="575"/>
              </a:cxn>
              <a:cxn ang="0">
                <a:pos x="1115" y="490"/>
              </a:cxn>
              <a:cxn ang="0">
                <a:pos x="1165" y="405"/>
              </a:cxn>
              <a:cxn ang="0">
                <a:pos x="1217" y="322"/>
              </a:cxn>
              <a:cxn ang="0">
                <a:pos x="1270" y="240"/>
              </a:cxn>
              <a:cxn ang="0">
                <a:pos x="1326" y="158"/>
              </a:cxn>
              <a:cxn ang="0">
                <a:pos x="1381" y="79"/>
              </a:cxn>
              <a:cxn ang="0">
                <a:pos x="1440" y="0"/>
              </a:cxn>
              <a:cxn ang="0">
                <a:pos x="1967" y="12"/>
              </a:cxn>
              <a:cxn ang="0">
                <a:pos x="1990" y="4320"/>
              </a:cxn>
              <a:cxn ang="0">
                <a:pos x="0" y="4297"/>
              </a:cxn>
            </a:cxnLst>
            <a:rect l="0" t="0" r="r" b="b"/>
            <a:pathLst>
              <a:path w="1990" h="4320">
                <a:moveTo>
                  <a:pt x="0" y="4297"/>
                </a:moveTo>
                <a:lnTo>
                  <a:pt x="0" y="4297"/>
                </a:lnTo>
                <a:lnTo>
                  <a:pt x="3" y="4267"/>
                </a:lnTo>
                <a:lnTo>
                  <a:pt x="10" y="4180"/>
                </a:lnTo>
                <a:lnTo>
                  <a:pt x="25" y="4042"/>
                </a:lnTo>
                <a:lnTo>
                  <a:pt x="37" y="3956"/>
                </a:lnTo>
                <a:lnTo>
                  <a:pt x="48" y="3859"/>
                </a:lnTo>
                <a:lnTo>
                  <a:pt x="64" y="3752"/>
                </a:lnTo>
                <a:lnTo>
                  <a:pt x="82" y="3635"/>
                </a:lnTo>
                <a:lnTo>
                  <a:pt x="102" y="3509"/>
                </a:lnTo>
                <a:lnTo>
                  <a:pt x="126" y="3376"/>
                </a:lnTo>
                <a:lnTo>
                  <a:pt x="152" y="3234"/>
                </a:lnTo>
                <a:lnTo>
                  <a:pt x="181" y="3086"/>
                </a:lnTo>
                <a:lnTo>
                  <a:pt x="214" y="2931"/>
                </a:lnTo>
                <a:lnTo>
                  <a:pt x="250" y="2772"/>
                </a:lnTo>
                <a:lnTo>
                  <a:pt x="290" y="2606"/>
                </a:lnTo>
                <a:lnTo>
                  <a:pt x="334" y="2438"/>
                </a:lnTo>
                <a:lnTo>
                  <a:pt x="382" y="2265"/>
                </a:lnTo>
                <a:lnTo>
                  <a:pt x="433" y="2090"/>
                </a:lnTo>
                <a:lnTo>
                  <a:pt x="461" y="2002"/>
                </a:lnTo>
                <a:lnTo>
                  <a:pt x="490" y="1913"/>
                </a:lnTo>
                <a:lnTo>
                  <a:pt x="519" y="1823"/>
                </a:lnTo>
                <a:lnTo>
                  <a:pt x="550" y="1733"/>
                </a:lnTo>
                <a:lnTo>
                  <a:pt x="582" y="1643"/>
                </a:lnTo>
                <a:lnTo>
                  <a:pt x="616" y="1553"/>
                </a:lnTo>
                <a:lnTo>
                  <a:pt x="651" y="1463"/>
                </a:lnTo>
                <a:lnTo>
                  <a:pt x="686" y="1373"/>
                </a:lnTo>
                <a:lnTo>
                  <a:pt x="723" y="1282"/>
                </a:lnTo>
                <a:lnTo>
                  <a:pt x="761" y="1193"/>
                </a:lnTo>
                <a:lnTo>
                  <a:pt x="800" y="1103"/>
                </a:lnTo>
                <a:lnTo>
                  <a:pt x="841" y="1014"/>
                </a:lnTo>
                <a:lnTo>
                  <a:pt x="884" y="925"/>
                </a:lnTo>
                <a:lnTo>
                  <a:pt x="928" y="837"/>
                </a:lnTo>
                <a:lnTo>
                  <a:pt x="972" y="749"/>
                </a:lnTo>
                <a:lnTo>
                  <a:pt x="1018" y="661"/>
                </a:lnTo>
                <a:lnTo>
                  <a:pt x="1065" y="575"/>
                </a:lnTo>
                <a:lnTo>
                  <a:pt x="1115" y="490"/>
                </a:lnTo>
                <a:lnTo>
                  <a:pt x="1165" y="405"/>
                </a:lnTo>
                <a:lnTo>
                  <a:pt x="1217" y="322"/>
                </a:lnTo>
                <a:lnTo>
                  <a:pt x="1270" y="240"/>
                </a:lnTo>
                <a:lnTo>
                  <a:pt x="1326" y="158"/>
                </a:lnTo>
                <a:lnTo>
                  <a:pt x="1381" y="79"/>
                </a:lnTo>
                <a:lnTo>
                  <a:pt x="1440" y="0"/>
                </a:lnTo>
                <a:lnTo>
                  <a:pt x="1967" y="12"/>
                </a:lnTo>
                <a:lnTo>
                  <a:pt x="1990" y="4320"/>
                </a:lnTo>
                <a:lnTo>
                  <a:pt x="0" y="4297"/>
                </a:lnTo>
              </a:path>
            </a:pathLst>
          </a:custGeom>
          <a:gradFill>
            <a:gsLst>
              <a:gs pos="10000">
                <a:schemeClr val="tx1">
                  <a:alpha val="6000"/>
                </a:schemeClr>
              </a:gs>
              <a:gs pos="100000">
                <a:schemeClr val="tx1">
                  <a:alpha val="0"/>
                </a:schemeClr>
              </a:gs>
            </a:gsLst>
            <a:lin ang="5400000" scaled="1"/>
          </a:gradFill>
          <a:ln w="9525">
            <a:noFill/>
            <a:round/>
          </a:ln>
        </p:spPr>
        <p:txBody>
          <a:bodyPr anchor="ctr"/>
          <a:p>
            <a:pPr algn="ctr">
              <a:defRPr lang="ko-KR" altLang="en-US"/>
            </a:pPr>
            <a:endParaRPr lang="ko-KR" altLang="en-US"/>
          </a:p>
        </p:txBody>
      </p:sp>
      <p:sp>
        <p:nvSpPr>
          <p:cNvPr id="2" name=""/>
          <p:cNvSpPr>
            <a:spLocks noGrp="1"/>
          </p:cNvSpPr>
          <p:nvPr>
            <p:ph type="ctrTitle" idx="0"/>
          </p:nvPr>
        </p:nvSpPr>
        <p:spPr>
          <a:xfrm>
            <a:off x="431799" y="2959108"/>
            <a:ext cx="11302999" cy="939784"/>
          </a:xfrm>
        </p:spPr>
        <p:txBody>
          <a:bodyPr/>
          <a:lstStyle>
            <a:lvl1pPr algn="ctr">
              <a:defRPr sz="5400"/>
            </a:lvl1pPr>
          </a:lstStyle>
          <a:p>
            <a:pPr lvl="0">
              <a:defRPr lang="ko-KR" altLang="en-US"/>
            </a:pPr>
            <a:r>
              <a:rPr lang="ko-KR" altLang="en-US"/>
              <a:t>마스터 제목 스타일 편집</a:t>
            </a:r>
            <a:endParaRPr lang="ko-KR" altLang="en-US"/>
          </a:p>
        </p:txBody>
      </p:sp>
      <p:sp>
        <p:nvSpPr>
          <p:cNvPr id="3" name="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ko-KR" altLang="en-US"/>
            </a:pPr>
            <a:fld id="{C366E70E-E967-459F-BE61-62BF5B25A5AB}" type="datetime1">
              <a:rPr lang="ko-KR" altLang="en-US"/>
              <a:pPr>
                <a:defRPr lang="ko-KR" altLang="en-US"/>
              </a:pPr>
              <a:t>2015-07-13</a:t>
            </a:fld>
            <a:endParaRPr lang="ko-KR" altLang="en-US"/>
          </a:p>
        </p:txBody>
      </p:sp>
      <p:sp>
        <p:nvSpPr>
          <p:cNvPr id="4" name="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ko-KR" altLang="en-US"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5" name="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ko-KR" altLang="en-US"/>
            </a:pPr>
            <a:fld id="{AD22CD3B-FDDF-4998-970C-76E6E0BEC65F}" type="slidenum">
              <a:rPr lang="ko-KR" altLang="en-US"/>
              <a:pPr>
                <a:defRPr lang="ko-KR" altLang="en-US"/>
              </a:pPr>
              <a:t>‹#›</a:t>
            </a:fld>
            <a:endParaRPr lang="ko-KR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xmlns:mc="http://schemas.openxmlformats.org/markup-compatibility/2006" xmlns:hp="http://schemas.haansoft.com/office/presentation/8.0" mc:Ignorable="hp" hp:hslDur="500"/>
</p:sldLayout>
</file>

<file path=ppt/slideLayouts/slideLayout11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Sp="0" showMasterPhAnim="1" matchingName="목차" type="clipArtAndTx" preserve="1">
  <p:cSld name="목차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"/>
          <p:cNvSpPr/>
          <p:nvPr/>
        </p:nvSpPr>
        <p:spPr>
          <a:xfrm rot="10800000">
            <a:off x="380959" y="0"/>
            <a:ext cx="4212166" cy="6858000"/>
          </a:xfrm>
          <a:custGeom>
            <a:avLst/>
            <a:gdLst/>
            <a:cxnLst>
              <a:cxn ang="0">
                <a:pos x="585" y="0"/>
              </a:cxn>
              <a:cxn ang="0">
                <a:pos x="716" y="272"/>
              </a:cxn>
              <a:cxn ang="0">
                <a:pos x="912" y="704"/>
              </a:cxn>
              <a:cxn ang="0">
                <a:pos x="1030" y="976"/>
              </a:cxn>
              <a:cxn ang="0">
                <a:pos x="1156" y="1276"/>
              </a:cxn>
              <a:cxn ang="0">
                <a:pos x="1288" y="1601"/>
              </a:cxn>
              <a:cxn ang="0">
                <a:pos x="1419" y="1942"/>
              </a:cxn>
              <a:cxn ang="0">
                <a:pos x="1545" y="2293"/>
              </a:cxn>
              <a:cxn ang="0">
                <a:pos x="1664" y="2649"/>
              </a:cxn>
              <a:cxn ang="0">
                <a:pos x="1771" y="3003"/>
              </a:cxn>
              <a:cxn ang="0">
                <a:pos x="1817" y="3177"/>
              </a:cxn>
              <a:cxn ang="0">
                <a:pos x="1860" y="3348"/>
              </a:cxn>
              <a:cxn ang="0">
                <a:pos x="1898" y="3517"/>
              </a:cxn>
              <a:cxn ang="0">
                <a:pos x="1930" y="3679"/>
              </a:cxn>
              <a:cxn ang="0">
                <a:pos x="1955" y="3837"/>
              </a:cxn>
              <a:cxn ang="0">
                <a:pos x="1974" y="3989"/>
              </a:cxn>
              <a:cxn ang="0">
                <a:pos x="1986" y="4136"/>
              </a:cxn>
              <a:cxn ang="0">
                <a:pos x="1990" y="4273"/>
              </a:cxn>
              <a:cxn ang="0">
                <a:pos x="0" y="4320"/>
              </a:cxn>
              <a:cxn ang="0">
                <a:pos x="40" y="4279"/>
              </a:cxn>
              <a:cxn ang="0">
                <a:pos x="101" y="4206"/>
              </a:cxn>
              <a:cxn ang="0">
                <a:pos x="186" y="4098"/>
              </a:cxn>
              <a:cxn ang="0">
                <a:pos x="284" y="3956"/>
              </a:cxn>
              <a:cxn ang="0">
                <a:pos x="364" y="3827"/>
              </a:cxn>
              <a:cxn ang="0">
                <a:pos x="420" y="3730"/>
              </a:cxn>
              <a:cxn ang="0">
                <a:pos x="474" y="3626"/>
              </a:cxn>
              <a:cxn ang="0">
                <a:pos x="528" y="3514"/>
              </a:cxn>
              <a:cxn ang="0">
                <a:pos x="581" y="3392"/>
              </a:cxn>
              <a:cxn ang="0">
                <a:pos x="632" y="3263"/>
              </a:cxn>
              <a:cxn ang="0">
                <a:pos x="679" y="3127"/>
              </a:cxn>
              <a:cxn ang="0">
                <a:pos x="721" y="2982"/>
              </a:cxn>
              <a:cxn ang="0">
                <a:pos x="761" y="2830"/>
              </a:cxn>
              <a:cxn ang="0">
                <a:pos x="793" y="2671"/>
              </a:cxn>
              <a:cxn ang="0">
                <a:pos x="819" y="2504"/>
              </a:cxn>
              <a:cxn ang="0">
                <a:pos x="838" y="2328"/>
              </a:cxn>
              <a:cxn ang="0">
                <a:pos x="850" y="2147"/>
              </a:cxn>
              <a:cxn ang="0">
                <a:pos x="852" y="1958"/>
              </a:cxn>
              <a:cxn ang="0">
                <a:pos x="844" y="1762"/>
              </a:cxn>
              <a:cxn ang="0">
                <a:pos x="827" y="1559"/>
              </a:cxn>
              <a:cxn ang="0">
                <a:pos x="797" y="1348"/>
              </a:cxn>
              <a:cxn ang="0">
                <a:pos x="756" y="1130"/>
              </a:cxn>
              <a:cxn ang="0">
                <a:pos x="701" y="906"/>
              </a:cxn>
              <a:cxn ang="0">
                <a:pos x="634" y="676"/>
              </a:cxn>
              <a:cxn ang="0">
                <a:pos x="552" y="439"/>
              </a:cxn>
              <a:cxn ang="0">
                <a:pos x="454" y="195"/>
              </a:cxn>
              <a:cxn ang="0">
                <a:pos x="585" y="0"/>
              </a:cxn>
            </a:cxnLst>
            <a:rect l="0" t="0" r="r" b="b"/>
            <a:pathLst>
              <a:path w="1990" h="4320">
                <a:moveTo>
                  <a:pt x="585" y="0"/>
                </a:moveTo>
                <a:lnTo>
                  <a:pt x="585" y="0"/>
                </a:lnTo>
                <a:lnTo>
                  <a:pt x="645" y="124"/>
                </a:lnTo>
                <a:lnTo>
                  <a:pt x="716" y="272"/>
                </a:lnTo>
                <a:lnTo>
                  <a:pt x="805" y="467"/>
                </a:lnTo>
                <a:lnTo>
                  <a:pt x="912" y="704"/>
                </a:lnTo>
                <a:lnTo>
                  <a:pt x="969" y="836"/>
                </a:lnTo>
                <a:lnTo>
                  <a:pt x="1030" y="976"/>
                </a:lnTo>
                <a:lnTo>
                  <a:pt x="1093" y="1122"/>
                </a:lnTo>
                <a:lnTo>
                  <a:pt x="1156" y="1276"/>
                </a:lnTo>
                <a:lnTo>
                  <a:pt x="1222" y="1437"/>
                </a:lnTo>
                <a:lnTo>
                  <a:pt x="1288" y="1601"/>
                </a:lnTo>
                <a:lnTo>
                  <a:pt x="1353" y="1769"/>
                </a:lnTo>
                <a:lnTo>
                  <a:pt x="1419" y="1942"/>
                </a:lnTo>
                <a:lnTo>
                  <a:pt x="1482" y="2116"/>
                </a:lnTo>
                <a:lnTo>
                  <a:pt x="1545" y="2293"/>
                </a:lnTo>
                <a:lnTo>
                  <a:pt x="1607" y="2472"/>
                </a:lnTo>
                <a:lnTo>
                  <a:pt x="1664" y="2649"/>
                </a:lnTo>
                <a:lnTo>
                  <a:pt x="1719" y="2827"/>
                </a:lnTo>
                <a:lnTo>
                  <a:pt x="1771" y="3003"/>
                </a:lnTo>
                <a:lnTo>
                  <a:pt x="1795" y="3091"/>
                </a:lnTo>
                <a:lnTo>
                  <a:pt x="1817" y="3177"/>
                </a:lnTo>
                <a:lnTo>
                  <a:pt x="1839" y="3263"/>
                </a:lnTo>
                <a:lnTo>
                  <a:pt x="1860" y="3348"/>
                </a:lnTo>
                <a:lnTo>
                  <a:pt x="1880" y="3433"/>
                </a:lnTo>
                <a:lnTo>
                  <a:pt x="1898" y="3517"/>
                </a:lnTo>
                <a:lnTo>
                  <a:pt x="1914" y="3599"/>
                </a:lnTo>
                <a:lnTo>
                  <a:pt x="1930" y="3679"/>
                </a:lnTo>
                <a:lnTo>
                  <a:pt x="1943" y="3760"/>
                </a:lnTo>
                <a:lnTo>
                  <a:pt x="1955" y="3837"/>
                </a:lnTo>
                <a:lnTo>
                  <a:pt x="1965" y="3915"/>
                </a:lnTo>
                <a:lnTo>
                  <a:pt x="1974" y="3989"/>
                </a:lnTo>
                <a:lnTo>
                  <a:pt x="1981" y="4064"/>
                </a:lnTo>
                <a:lnTo>
                  <a:pt x="1986" y="4136"/>
                </a:lnTo>
                <a:lnTo>
                  <a:pt x="1989" y="4206"/>
                </a:lnTo>
                <a:lnTo>
                  <a:pt x="1990" y="4273"/>
                </a:lnTo>
                <a:lnTo>
                  <a:pt x="0" y="4320"/>
                </a:lnTo>
                <a:lnTo>
                  <a:pt x="0" y="4320"/>
                </a:lnTo>
                <a:lnTo>
                  <a:pt x="18" y="4301"/>
                </a:lnTo>
                <a:lnTo>
                  <a:pt x="40" y="4279"/>
                </a:lnTo>
                <a:lnTo>
                  <a:pt x="67" y="4247"/>
                </a:lnTo>
                <a:lnTo>
                  <a:pt x="101" y="4206"/>
                </a:lnTo>
                <a:lnTo>
                  <a:pt x="140" y="4156"/>
                </a:lnTo>
                <a:lnTo>
                  <a:pt x="186" y="4098"/>
                </a:lnTo>
                <a:lnTo>
                  <a:pt x="234" y="4032"/>
                </a:lnTo>
                <a:lnTo>
                  <a:pt x="284" y="3956"/>
                </a:lnTo>
                <a:lnTo>
                  <a:pt x="338" y="3872"/>
                </a:lnTo>
                <a:lnTo>
                  <a:pt x="364" y="3827"/>
                </a:lnTo>
                <a:lnTo>
                  <a:pt x="392" y="3780"/>
                </a:lnTo>
                <a:lnTo>
                  <a:pt x="420" y="3730"/>
                </a:lnTo>
                <a:lnTo>
                  <a:pt x="446" y="3679"/>
                </a:lnTo>
                <a:lnTo>
                  <a:pt x="474" y="3626"/>
                </a:lnTo>
                <a:lnTo>
                  <a:pt x="502" y="3571"/>
                </a:lnTo>
                <a:lnTo>
                  <a:pt x="528" y="3514"/>
                </a:lnTo>
                <a:lnTo>
                  <a:pt x="555" y="3454"/>
                </a:lnTo>
                <a:lnTo>
                  <a:pt x="581" y="3392"/>
                </a:lnTo>
                <a:lnTo>
                  <a:pt x="607" y="3329"/>
                </a:lnTo>
                <a:lnTo>
                  <a:pt x="632" y="3263"/>
                </a:lnTo>
                <a:lnTo>
                  <a:pt x="656" y="3196"/>
                </a:lnTo>
                <a:lnTo>
                  <a:pt x="679" y="3127"/>
                </a:lnTo>
                <a:lnTo>
                  <a:pt x="701" y="3056"/>
                </a:lnTo>
                <a:lnTo>
                  <a:pt x="721" y="2982"/>
                </a:lnTo>
                <a:lnTo>
                  <a:pt x="742" y="2908"/>
                </a:lnTo>
                <a:lnTo>
                  <a:pt x="761" y="2830"/>
                </a:lnTo>
                <a:lnTo>
                  <a:pt x="777" y="2751"/>
                </a:lnTo>
                <a:lnTo>
                  <a:pt x="793" y="2671"/>
                </a:lnTo>
                <a:lnTo>
                  <a:pt x="808" y="2587"/>
                </a:lnTo>
                <a:lnTo>
                  <a:pt x="819" y="2504"/>
                </a:lnTo>
                <a:lnTo>
                  <a:pt x="830" y="2418"/>
                </a:lnTo>
                <a:lnTo>
                  <a:pt x="838" y="2328"/>
                </a:lnTo>
                <a:lnTo>
                  <a:pt x="846" y="2239"/>
                </a:lnTo>
                <a:lnTo>
                  <a:pt x="850" y="2147"/>
                </a:lnTo>
                <a:lnTo>
                  <a:pt x="852" y="2053"/>
                </a:lnTo>
                <a:lnTo>
                  <a:pt x="852" y="1958"/>
                </a:lnTo>
                <a:lnTo>
                  <a:pt x="850" y="1860"/>
                </a:lnTo>
                <a:lnTo>
                  <a:pt x="844" y="1762"/>
                </a:lnTo>
                <a:lnTo>
                  <a:pt x="837" y="1661"/>
                </a:lnTo>
                <a:lnTo>
                  <a:pt x="827" y="1559"/>
                </a:lnTo>
                <a:lnTo>
                  <a:pt x="814" y="1453"/>
                </a:lnTo>
                <a:lnTo>
                  <a:pt x="797" y="1348"/>
                </a:lnTo>
                <a:lnTo>
                  <a:pt x="778" y="1240"/>
                </a:lnTo>
                <a:lnTo>
                  <a:pt x="756" y="1130"/>
                </a:lnTo>
                <a:lnTo>
                  <a:pt x="730" y="1019"/>
                </a:lnTo>
                <a:lnTo>
                  <a:pt x="701" y="906"/>
                </a:lnTo>
                <a:lnTo>
                  <a:pt x="669" y="792"/>
                </a:lnTo>
                <a:lnTo>
                  <a:pt x="634" y="676"/>
                </a:lnTo>
                <a:lnTo>
                  <a:pt x="594" y="558"/>
                </a:lnTo>
                <a:lnTo>
                  <a:pt x="552" y="439"/>
                </a:lnTo>
                <a:lnTo>
                  <a:pt x="503" y="318"/>
                </a:lnTo>
                <a:lnTo>
                  <a:pt x="454" y="195"/>
                </a:lnTo>
                <a:lnTo>
                  <a:pt x="398" y="70"/>
                </a:lnTo>
                <a:lnTo>
                  <a:pt x="585" y="0"/>
                </a:lnTo>
              </a:path>
            </a:pathLst>
          </a:custGeom>
          <a:gradFill flip="none" rotWithShape="1">
            <a:gsLst>
              <a:gs pos="0">
                <a:schemeClr val="tx1">
                  <a:lumMod val="95000"/>
                  <a:alpha val="0"/>
                </a:schemeClr>
              </a:gs>
              <a:gs pos="50000">
                <a:schemeClr val="tx1">
                  <a:lumMod val="95000"/>
                  <a:alpha val="32000"/>
                </a:schemeClr>
              </a:gs>
              <a:gs pos="100000">
                <a:schemeClr val="tx1">
                  <a:lumMod val="95000"/>
                  <a:alpha val="0"/>
                </a:schemeClr>
              </a:gs>
            </a:gsLst>
            <a:lin ang="5400000" scaled="1"/>
            <a:tileRect/>
          </a:gradFill>
          <a:ln w="9525">
            <a:noFill/>
            <a:round/>
          </a:ln>
        </p:spPr>
        <p:txBody>
          <a:bodyPr anchor="ctr"/>
          <a:p>
            <a:pPr algn="ctr">
              <a:defRPr lang="ko-KR" altLang="en-US"/>
            </a:pPr>
            <a:endParaRPr lang="ko-KR" altLang="en-US"/>
          </a:p>
        </p:txBody>
      </p:sp>
      <p:sp>
        <p:nvSpPr>
          <p:cNvPr id="7" name=""/>
          <p:cNvSpPr/>
          <p:nvPr/>
        </p:nvSpPr>
        <p:spPr>
          <a:xfrm rot="20911628">
            <a:off x="-340446" y="1805607"/>
            <a:ext cx="8001013" cy="4500570"/>
          </a:xfrm>
          <a:custGeom>
            <a:avLst/>
            <a:gdLst/>
            <a:cxnLst>
              <a:cxn ang="0">
                <a:pos x="0" y="4302"/>
              </a:cxn>
              <a:cxn ang="0">
                <a:pos x="120" y="3984"/>
              </a:cxn>
              <a:cxn ang="0">
                <a:pos x="257" y="3641"/>
              </a:cxn>
              <a:cxn ang="0">
                <a:pos x="374" y="3362"/>
              </a:cxn>
              <a:cxn ang="0">
                <a:pos x="512" y="3050"/>
              </a:cxn>
              <a:cxn ang="0">
                <a:pos x="668" y="2716"/>
              </a:cxn>
              <a:cxn ang="0">
                <a:pos x="843" y="2366"/>
              </a:cxn>
              <a:cxn ang="0">
                <a:pos x="1034" y="2008"/>
              </a:cxn>
              <a:cxn ang="0">
                <a:pos x="1136" y="1827"/>
              </a:cxn>
              <a:cxn ang="0">
                <a:pos x="1241" y="1648"/>
              </a:cxn>
              <a:cxn ang="0">
                <a:pos x="1350" y="1473"/>
              </a:cxn>
              <a:cxn ang="0">
                <a:pos x="1462" y="1298"/>
              </a:cxn>
              <a:cxn ang="0">
                <a:pos x="1578" y="1128"/>
              </a:cxn>
              <a:cxn ang="0">
                <a:pos x="1698" y="962"/>
              </a:cxn>
              <a:cxn ang="0">
                <a:pos x="1820" y="803"/>
              </a:cxn>
              <a:cxn ang="0">
                <a:pos x="1946" y="649"/>
              </a:cxn>
              <a:cxn ang="0">
                <a:pos x="2075" y="504"/>
              </a:cxn>
              <a:cxn ang="0">
                <a:pos x="2206" y="367"/>
              </a:cxn>
              <a:cxn ang="0">
                <a:pos x="2341" y="240"/>
              </a:cxn>
              <a:cxn ang="0">
                <a:pos x="2478" y="123"/>
              </a:cxn>
              <a:cxn ang="0">
                <a:pos x="2617" y="18"/>
              </a:cxn>
              <a:cxn ang="0">
                <a:pos x="5536" y="1517"/>
              </a:cxn>
              <a:cxn ang="0">
                <a:pos x="5445" y="1595"/>
              </a:cxn>
              <a:cxn ang="0">
                <a:pos x="5187" y="1813"/>
              </a:cxn>
              <a:cxn ang="0">
                <a:pos x="4794" y="2136"/>
              </a:cxn>
              <a:cxn ang="0">
                <a:pos x="4291" y="2538"/>
              </a:cxn>
              <a:cxn ang="0">
                <a:pos x="4007" y="2759"/>
              </a:cxn>
              <a:cxn ang="0">
                <a:pos x="3707" y="2986"/>
              </a:cxn>
              <a:cxn ang="0">
                <a:pos x="3394" y="3219"/>
              </a:cxn>
              <a:cxn ang="0">
                <a:pos x="3070" y="3452"/>
              </a:cxn>
              <a:cxn ang="0">
                <a:pos x="2740" y="3681"/>
              </a:cxn>
              <a:cxn ang="0">
                <a:pos x="2407" y="3903"/>
              </a:cxn>
              <a:cxn ang="0">
                <a:pos x="2076" y="4114"/>
              </a:cxn>
              <a:cxn ang="0">
                <a:pos x="1748" y="4311"/>
              </a:cxn>
              <a:cxn ang="0">
                <a:pos x="1473" y="4314"/>
              </a:cxn>
              <a:cxn ang="0">
                <a:pos x="868" y="4320"/>
              </a:cxn>
              <a:cxn ang="0">
                <a:pos x="398" y="4320"/>
              </a:cxn>
              <a:cxn ang="0">
                <a:pos x="155" y="4316"/>
              </a:cxn>
              <a:cxn ang="0">
                <a:pos x="38" y="4311"/>
              </a:cxn>
              <a:cxn ang="0">
                <a:pos x="3" y="4305"/>
              </a:cxn>
              <a:cxn ang="0">
                <a:pos x="0" y="4302"/>
              </a:cxn>
            </a:cxnLst>
            <a:rect l="0" t="0" r="r" b="b"/>
            <a:pathLst>
              <a:path w="5554" h="4320">
                <a:moveTo>
                  <a:pt x="0" y="4302"/>
                </a:moveTo>
                <a:lnTo>
                  <a:pt x="0" y="4302"/>
                </a:lnTo>
                <a:lnTo>
                  <a:pt x="56" y="4151"/>
                </a:lnTo>
                <a:lnTo>
                  <a:pt x="120" y="3984"/>
                </a:lnTo>
                <a:lnTo>
                  <a:pt x="206" y="3766"/>
                </a:lnTo>
                <a:lnTo>
                  <a:pt x="257" y="3641"/>
                </a:lnTo>
                <a:lnTo>
                  <a:pt x="313" y="3505"/>
                </a:lnTo>
                <a:lnTo>
                  <a:pt x="374" y="3362"/>
                </a:lnTo>
                <a:lnTo>
                  <a:pt x="441" y="3210"/>
                </a:lnTo>
                <a:lnTo>
                  <a:pt x="512" y="3050"/>
                </a:lnTo>
                <a:lnTo>
                  <a:pt x="587" y="2886"/>
                </a:lnTo>
                <a:lnTo>
                  <a:pt x="668" y="2716"/>
                </a:lnTo>
                <a:lnTo>
                  <a:pt x="753" y="2543"/>
                </a:lnTo>
                <a:lnTo>
                  <a:pt x="843" y="2366"/>
                </a:lnTo>
                <a:lnTo>
                  <a:pt x="936" y="2187"/>
                </a:lnTo>
                <a:lnTo>
                  <a:pt x="1034" y="2008"/>
                </a:lnTo>
                <a:lnTo>
                  <a:pt x="1084" y="1918"/>
                </a:lnTo>
                <a:lnTo>
                  <a:pt x="1136" y="1827"/>
                </a:lnTo>
                <a:lnTo>
                  <a:pt x="1187" y="1739"/>
                </a:lnTo>
                <a:lnTo>
                  <a:pt x="1241" y="1648"/>
                </a:lnTo>
                <a:lnTo>
                  <a:pt x="1294" y="1560"/>
                </a:lnTo>
                <a:lnTo>
                  <a:pt x="1350" y="1473"/>
                </a:lnTo>
                <a:lnTo>
                  <a:pt x="1405" y="1385"/>
                </a:lnTo>
                <a:lnTo>
                  <a:pt x="1462" y="1298"/>
                </a:lnTo>
                <a:lnTo>
                  <a:pt x="1520" y="1212"/>
                </a:lnTo>
                <a:lnTo>
                  <a:pt x="1578" y="1128"/>
                </a:lnTo>
                <a:lnTo>
                  <a:pt x="1637" y="1044"/>
                </a:lnTo>
                <a:lnTo>
                  <a:pt x="1698" y="962"/>
                </a:lnTo>
                <a:lnTo>
                  <a:pt x="1758" y="881"/>
                </a:lnTo>
                <a:lnTo>
                  <a:pt x="1820" y="803"/>
                </a:lnTo>
                <a:lnTo>
                  <a:pt x="1882" y="724"/>
                </a:lnTo>
                <a:lnTo>
                  <a:pt x="1946" y="649"/>
                </a:lnTo>
                <a:lnTo>
                  <a:pt x="2011" y="575"/>
                </a:lnTo>
                <a:lnTo>
                  <a:pt x="2075" y="504"/>
                </a:lnTo>
                <a:lnTo>
                  <a:pt x="2141" y="433"/>
                </a:lnTo>
                <a:lnTo>
                  <a:pt x="2206" y="367"/>
                </a:lnTo>
                <a:lnTo>
                  <a:pt x="2274" y="302"/>
                </a:lnTo>
                <a:lnTo>
                  <a:pt x="2341" y="240"/>
                </a:lnTo>
                <a:lnTo>
                  <a:pt x="2409" y="180"/>
                </a:lnTo>
                <a:lnTo>
                  <a:pt x="2478" y="123"/>
                </a:lnTo>
                <a:lnTo>
                  <a:pt x="2548" y="69"/>
                </a:lnTo>
                <a:lnTo>
                  <a:pt x="2617" y="18"/>
                </a:lnTo>
                <a:lnTo>
                  <a:pt x="5554" y="0"/>
                </a:lnTo>
                <a:lnTo>
                  <a:pt x="5536" y="1517"/>
                </a:lnTo>
                <a:lnTo>
                  <a:pt x="5536" y="1517"/>
                </a:lnTo>
                <a:lnTo>
                  <a:pt x="5445" y="1595"/>
                </a:lnTo>
                <a:lnTo>
                  <a:pt x="5335" y="1688"/>
                </a:lnTo>
                <a:lnTo>
                  <a:pt x="5187" y="1813"/>
                </a:lnTo>
                <a:lnTo>
                  <a:pt x="5005" y="1963"/>
                </a:lnTo>
                <a:lnTo>
                  <a:pt x="4794" y="2136"/>
                </a:lnTo>
                <a:lnTo>
                  <a:pt x="4554" y="2330"/>
                </a:lnTo>
                <a:lnTo>
                  <a:pt x="4291" y="2538"/>
                </a:lnTo>
                <a:lnTo>
                  <a:pt x="4151" y="2646"/>
                </a:lnTo>
                <a:lnTo>
                  <a:pt x="4007" y="2759"/>
                </a:lnTo>
                <a:lnTo>
                  <a:pt x="3859" y="2871"/>
                </a:lnTo>
                <a:lnTo>
                  <a:pt x="3707" y="2986"/>
                </a:lnTo>
                <a:lnTo>
                  <a:pt x="3552" y="3102"/>
                </a:lnTo>
                <a:lnTo>
                  <a:pt x="3394" y="3219"/>
                </a:lnTo>
                <a:lnTo>
                  <a:pt x="3232" y="3335"/>
                </a:lnTo>
                <a:lnTo>
                  <a:pt x="3070" y="3452"/>
                </a:lnTo>
                <a:lnTo>
                  <a:pt x="2906" y="3567"/>
                </a:lnTo>
                <a:lnTo>
                  <a:pt x="2740" y="3681"/>
                </a:lnTo>
                <a:lnTo>
                  <a:pt x="2574" y="3794"/>
                </a:lnTo>
                <a:lnTo>
                  <a:pt x="2407" y="3903"/>
                </a:lnTo>
                <a:lnTo>
                  <a:pt x="2242" y="4011"/>
                </a:lnTo>
                <a:lnTo>
                  <a:pt x="2076" y="4114"/>
                </a:lnTo>
                <a:lnTo>
                  <a:pt x="1910" y="4215"/>
                </a:lnTo>
                <a:lnTo>
                  <a:pt x="1748" y="4311"/>
                </a:lnTo>
                <a:lnTo>
                  <a:pt x="1748" y="4311"/>
                </a:lnTo>
                <a:lnTo>
                  <a:pt x="1473" y="4314"/>
                </a:lnTo>
                <a:lnTo>
                  <a:pt x="1190" y="4317"/>
                </a:lnTo>
                <a:lnTo>
                  <a:pt x="868" y="4320"/>
                </a:lnTo>
                <a:lnTo>
                  <a:pt x="546" y="4320"/>
                </a:lnTo>
                <a:lnTo>
                  <a:pt x="398" y="4320"/>
                </a:lnTo>
                <a:lnTo>
                  <a:pt x="266" y="4319"/>
                </a:lnTo>
                <a:lnTo>
                  <a:pt x="155" y="4316"/>
                </a:lnTo>
                <a:lnTo>
                  <a:pt x="69" y="4313"/>
                </a:lnTo>
                <a:lnTo>
                  <a:pt x="38" y="4311"/>
                </a:lnTo>
                <a:lnTo>
                  <a:pt x="16" y="4308"/>
                </a:lnTo>
                <a:lnTo>
                  <a:pt x="3" y="4305"/>
                </a:lnTo>
                <a:lnTo>
                  <a:pt x="0" y="4304"/>
                </a:lnTo>
                <a:lnTo>
                  <a:pt x="0" y="4302"/>
                </a:lnTo>
                <a:lnTo>
                  <a:pt x="0" y="4302"/>
                </a:lnTo>
              </a:path>
            </a:pathLst>
          </a:custGeom>
          <a:gradFill flip="none" rotWithShape="1">
            <a:gsLst>
              <a:gs pos="0">
                <a:schemeClr val="tx1">
                  <a:lumMod val="95000"/>
                  <a:alpha val="0"/>
                </a:schemeClr>
              </a:gs>
              <a:gs pos="50000">
                <a:schemeClr val="tx1">
                  <a:lumMod val="95000"/>
                  <a:alpha val="32000"/>
                </a:schemeClr>
              </a:gs>
              <a:gs pos="100000">
                <a:schemeClr val="tx1">
                  <a:lumMod val="95000"/>
                  <a:alpha val="0"/>
                </a:schemeClr>
              </a:gs>
            </a:gsLst>
            <a:lin ang="5400000" scaled="1"/>
            <a:tileRect/>
          </a:gradFill>
          <a:ln w="9525">
            <a:noFill/>
            <a:round/>
          </a:ln>
        </p:spPr>
        <p:txBody>
          <a:bodyPr anchor="ctr"/>
          <a:p>
            <a:pPr algn="ctr">
              <a:defRPr lang="ko-KR" altLang="en-US"/>
            </a:pPr>
            <a:endParaRPr lang="ko-KR" altLang="en-US"/>
          </a:p>
        </p:txBody>
      </p:sp>
      <p:sp>
        <p:nvSpPr>
          <p:cNvPr id="8" name=""/>
          <p:cNvSpPr/>
          <p:nvPr/>
        </p:nvSpPr>
        <p:spPr>
          <a:xfrm>
            <a:off x="2857477" y="0"/>
            <a:ext cx="9334522" cy="68580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ko-KR" altLang="en-US"/>
            </a:pPr>
            <a:endParaRPr lang="ko-KR" altLang="en-US"/>
          </a:p>
        </p:txBody>
      </p:sp>
      <p:sp>
        <p:nvSpPr>
          <p:cNvPr id="2" name=""/>
          <p:cNvSpPr>
            <a:spLocks noGrp="1"/>
          </p:cNvSpPr>
          <p:nvPr>
            <p:ph type="title" idx="0"/>
          </p:nvPr>
        </p:nvSpPr>
        <p:spPr>
          <a:xfrm>
            <a:off x="3238479" y="1571612"/>
            <a:ext cx="8477266" cy="939784"/>
          </a:xfrm>
        </p:spPr>
        <p:txBody>
          <a:bodyPr/>
          <a:lstStyle>
            <a:lvl1pPr>
              <a:defRPr sz="44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pPr lvl="0">
              <a:defRPr lang="ko-KR" altLang="en-US"/>
            </a:pPr>
            <a:r>
              <a:rPr lang="ko-KR" altLang="en-US"/>
              <a:t>마스터 제목 스타일 편집</a:t>
            </a:r>
            <a:endParaRPr lang="ko-KR" altLang="en-US"/>
          </a:p>
        </p:txBody>
      </p:sp>
      <p:sp>
        <p:nvSpPr>
          <p:cNvPr id="13" name=""/>
          <p:cNvSpPr>
            <a:spLocks noGrp="1"/>
          </p:cNvSpPr>
          <p:nvPr>
            <p:ph type="body" sz="quarter" idx="14" hasCustomPrompt=""/>
          </p:nvPr>
        </p:nvSpPr>
        <p:spPr>
          <a:xfrm>
            <a:off x="3238479" y="2571750"/>
            <a:ext cx="8380799" cy="3071813"/>
          </a:xfrm>
        </p:spPr>
        <p:txBody>
          <a:bodyPr/>
          <a:lstStyle>
            <a:lvl1pPr>
              <a:lnSpc>
                <a:spcPct val="150000"/>
              </a:lnSpc>
              <a:defRPr/>
            </a:lvl1pPr>
            <a:lvl2pPr>
              <a:lnSpc>
                <a:spcPct val="150000"/>
              </a:lnSpc>
              <a:defRPr/>
            </a:lvl2pPr>
            <a:lvl3pPr>
              <a:lnSpc>
                <a:spcPct val="150000"/>
              </a:lnSpc>
              <a:defRPr/>
            </a:lvl3pPr>
            <a:lvl4pPr>
              <a:lnSpc>
                <a:spcPct val="150000"/>
              </a:lnSpc>
              <a:defRPr/>
            </a:lvl4pPr>
            <a:lvl5pPr>
              <a:lnSpc>
                <a:spcPct val="150000"/>
              </a:lnSpc>
              <a:defRPr/>
            </a:lvl5pPr>
          </a:lstStyle>
          <a:p>
            <a:pPr lvl="0">
              <a:defRPr lang="ko-KR" altLang="en-US"/>
            </a:pPr>
            <a:r>
              <a:rPr lang="ko-KR" altLang="en-US"/>
              <a:t>첫째 목차</a:t>
            </a:r>
            <a:endParaRPr lang="ko-KR" altLang="en-US"/>
          </a:p>
          <a:p>
            <a:pPr lvl="0">
              <a:defRPr lang="ko-KR" altLang="en-US"/>
            </a:pPr>
            <a:r>
              <a:rPr lang="ko-KR" altLang="en-US"/>
              <a:t>둘째 목차</a:t>
            </a:r>
            <a:endParaRPr lang="ko-KR" altLang="en-US"/>
          </a:p>
          <a:p>
            <a:pPr lvl="0">
              <a:defRPr lang="ko-KR" altLang="en-US"/>
            </a:pPr>
            <a:r>
              <a:rPr lang="ko-KR" altLang="en-US"/>
              <a:t>셋째 목차</a:t>
            </a:r>
            <a:endParaRPr lang="ko-KR" altLang="en-US"/>
          </a:p>
          <a:p>
            <a:pPr lvl="0">
              <a:defRPr lang="ko-KR" altLang="en-US"/>
            </a:pPr>
            <a:r>
              <a:rPr lang="ko-KR" altLang="en-US"/>
              <a:t>넷째 목차</a:t>
            </a:r>
            <a:endParaRPr lang="ko-KR" altLang="en-US"/>
          </a:p>
          <a:p>
            <a:pPr lvl="0">
              <a:defRPr lang="ko-KR" altLang="en-US"/>
            </a:pPr>
            <a:r>
              <a:rPr lang="ko-KR" altLang="en-US"/>
              <a:t>다섯째 목차</a:t>
            </a:r>
            <a:endParaRPr lang="ko-KR" altLang="en-US"/>
          </a:p>
        </p:txBody>
      </p:sp>
      <p:sp>
        <p:nvSpPr>
          <p:cNvPr id="3" name="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ko-KR" altLang="en-US"/>
            </a:pPr>
            <a:fld id="{5C84DDB0-C148-496B-B404-FB96615CEF17}" type="datetime1">
              <a:rPr lang="ko-KR" altLang="en-US"/>
              <a:pPr>
                <a:defRPr lang="ko-KR" altLang="en-US"/>
              </a:pPr>
              <a:t>2015-07-13</a:t>
            </a:fld>
            <a:endParaRPr lang="ko-KR" altLang="en-US"/>
          </a:p>
        </p:txBody>
      </p:sp>
      <p:sp>
        <p:nvSpPr>
          <p:cNvPr id="4" name="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ko-KR" altLang="en-US"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5" name="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ko-KR" altLang="en-US"/>
            </a:pPr>
            <a:fld id="{AD22CD3B-FDDF-4998-970C-76E6E0BEC65F}" type="slidenum">
              <a:rPr lang="ko-KR" altLang="en-US"/>
              <a:pPr>
                <a:defRPr lang="ko-KR" altLang="en-US"/>
              </a:pPr>
              <a:t>‹#›</a:t>
            </a:fld>
            <a:endParaRPr lang="ko-KR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xmlns:mc="http://schemas.openxmlformats.org/markup-compatibility/2006" xmlns:hp="http://schemas.haansoft.com/office/presentation/8.0" mc:Ignorable="hp" hp:hslDur="500"/>
</p:sldLayout>
</file>

<file path=ppt/slideLayouts/slideLayout12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Sp="0" showMasterPhAnim="1" matchingName="세로 제목 및 본문" type="vertTitleAndTx" preserve="1">
  <p:cSld name="세로 제목 및 본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/>
          <p:cNvSpPr>
            <a:spLocks noGrp="1"/>
          </p:cNvSpPr>
          <p:nvPr>
            <p:ph type="title" orient="vert" idx="0"/>
          </p:nvPr>
        </p:nvSpPr>
        <p:spPr>
          <a:xfrm>
            <a:off x="9715525" y="274638"/>
            <a:ext cx="1866874" cy="5851525"/>
          </a:xfrm>
        </p:spPr>
        <p:txBody>
          <a:bodyPr vert="eaVert"/>
          <a:lstStyle/>
          <a:p>
            <a:pPr lvl="0">
              <a:defRPr lang="ko-KR" altLang="en-US"/>
            </a:pPr>
            <a:r>
              <a:rPr lang="ko-KR" altLang="en-US"/>
              <a:t>마스터 제목 스타일 편집</a:t>
            </a:r>
            <a:endParaRPr lang="ko-KR" altLang="en-US"/>
          </a:p>
        </p:txBody>
      </p:sp>
      <p:sp>
        <p:nvSpPr>
          <p:cNvPr id="3" name=""/>
          <p:cNvSpPr>
            <a:spLocks noGrp="1"/>
          </p:cNvSpPr>
          <p:nvPr>
            <p:ph type="body" orient="vert" idx="1"/>
          </p:nvPr>
        </p:nvSpPr>
        <p:spPr>
          <a:xfrm>
            <a:off x="609599" y="274638"/>
            <a:ext cx="9010674" cy="5851525"/>
          </a:xfrm>
        </p:spPr>
        <p:txBody>
          <a:bodyPr vert="eaVert"/>
          <a:lstStyle/>
          <a:p>
            <a:pPr lvl="0">
              <a:defRPr lang="ko-KR" altLang="en-US"/>
            </a:pPr>
            <a:r>
              <a:rPr lang="ko-KR" altLang="en-US"/>
              <a:t>마스터 텍스트 스타일을 편집합니다</a:t>
            </a:r>
            <a:endParaRPr lang="ko-KR" altLang="en-US"/>
          </a:p>
          <a:p>
            <a:pPr lvl="1">
              <a:defRPr lang="ko-KR" altLang="en-US"/>
            </a:pPr>
            <a:r>
              <a:rPr lang="ko-KR" altLang="en-US"/>
              <a:t>둘째 수준</a:t>
            </a:r>
            <a:endParaRPr lang="ko-KR" altLang="en-US"/>
          </a:p>
          <a:p>
            <a:pPr lvl="2">
              <a:defRPr lang="ko-KR" altLang="en-US"/>
            </a:pPr>
            <a:r>
              <a:rPr lang="ko-KR" altLang="en-US"/>
              <a:t>셋째 수준</a:t>
            </a:r>
            <a:endParaRPr lang="ko-KR" altLang="en-US"/>
          </a:p>
          <a:p>
            <a:pPr lvl="3">
              <a:defRPr lang="ko-KR" altLang="en-US"/>
            </a:pPr>
            <a:r>
              <a:rPr lang="ko-KR" altLang="en-US"/>
              <a:t>넷째 수준</a:t>
            </a:r>
            <a:endParaRPr lang="ko-KR" altLang="en-US"/>
          </a:p>
          <a:p>
            <a:pPr lvl="4">
              <a:defRPr lang="ko-KR" altLang="en-US"/>
            </a:pPr>
            <a:r>
              <a:rPr lang="ko-KR" altLang="en-US"/>
              <a:t>다섯째 수준</a:t>
            </a:r>
            <a:endParaRPr lang="ko-KR" altLang="en-US"/>
          </a:p>
        </p:txBody>
      </p:sp>
      <p:sp>
        <p:nvSpPr>
          <p:cNvPr id="4" name="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ko-KR" altLang="en-US"/>
            </a:pPr>
            <a:fld id="{B07C7BF1-6266-44DE-948C-F4BBBC0C53D2}" type="datetime1">
              <a:rPr lang="ko-KR" altLang="en-US"/>
              <a:pPr>
                <a:defRPr lang="ko-KR" altLang="en-US"/>
              </a:pPr>
              <a:t>2015-07-13</a:t>
            </a:fld>
            <a:endParaRPr lang="ko-KR" altLang="en-US"/>
          </a:p>
        </p:txBody>
      </p:sp>
      <p:sp>
        <p:nvSpPr>
          <p:cNvPr id="5" name="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ko-KR" altLang="en-US"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6" name="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ko-KR" altLang="en-US"/>
            </a:pPr>
            <a:fld id="{5527EBBF-1B2A-4172-A31E-75D9C246BB9F}" type="slidenum">
              <a:rPr lang="ko-KR" altLang="en-US"/>
              <a:pPr>
                <a:defRPr lang="ko-KR" altLang="en-US"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2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matchingName="제목 및 내용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pPr lvl="0">
              <a:defRPr lang="ko-KR" altLang="en-US"/>
            </a:pPr>
            <a:r>
              <a:rPr lang="ko-KR" altLang="en-US"/>
              <a:t>마스터 제목 스타일 편집</a:t>
            </a:r>
            <a:endParaRPr lang="ko-KR" altLang="en-US"/>
          </a:p>
        </p:txBody>
      </p:sp>
      <p:sp>
        <p:nvSpPr>
          <p:cNvPr id="3" name="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defRPr lang="ko-KR" altLang="en-US"/>
            </a:pPr>
            <a:r>
              <a:rPr lang="ko-KR" altLang="en-US"/>
              <a:t>마스터 텍스트 스타일을 편집합니다</a:t>
            </a:r>
            <a:endParaRPr lang="ko-KR" altLang="en-US"/>
          </a:p>
          <a:p>
            <a:pPr lvl="1">
              <a:defRPr lang="ko-KR" altLang="en-US"/>
            </a:pPr>
            <a:r>
              <a:rPr lang="ko-KR" altLang="en-US"/>
              <a:t>둘째 수준</a:t>
            </a:r>
            <a:endParaRPr lang="ko-KR" altLang="en-US"/>
          </a:p>
          <a:p>
            <a:pPr lvl="2">
              <a:defRPr lang="ko-KR" altLang="en-US"/>
            </a:pPr>
            <a:r>
              <a:rPr lang="ko-KR" altLang="en-US"/>
              <a:t>셋째 수준</a:t>
            </a:r>
            <a:endParaRPr lang="ko-KR" altLang="en-US"/>
          </a:p>
          <a:p>
            <a:pPr lvl="3">
              <a:defRPr lang="ko-KR" altLang="en-US"/>
            </a:pPr>
            <a:r>
              <a:rPr lang="ko-KR" altLang="en-US"/>
              <a:t>넷째 수준</a:t>
            </a:r>
            <a:endParaRPr lang="ko-KR" altLang="en-US"/>
          </a:p>
          <a:p>
            <a:pPr lvl="4">
              <a:defRPr lang="ko-KR" altLang="en-US"/>
            </a:pPr>
            <a:r>
              <a:rPr lang="ko-KR" altLang="en-US"/>
              <a:t>다섯째 수준</a:t>
            </a:r>
            <a:endParaRPr lang="ko-KR" altLang="en-US"/>
          </a:p>
        </p:txBody>
      </p:sp>
      <p:sp>
        <p:nvSpPr>
          <p:cNvPr id="4" name="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ko-KR" altLang="en-US"/>
            </a:pPr>
            <a:fld id="{D7C2C2DF-CBB0-43D1-A4AF-FF1246FAACDF}" type="datetime1">
              <a:rPr lang="ko-KR" altLang="en-US"/>
              <a:pPr>
                <a:defRPr lang="ko-KR" altLang="en-US"/>
              </a:pPr>
              <a:t>2015-07-13</a:t>
            </a:fld>
            <a:endParaRPr lang="ko-KR" altLang="en-US"/>
          </a:p>
        </p:txBody>
      </p:sp>
      <p:sp>
        <p:nvSpPr>
          <p:cNvPr id="5" name="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ko-KR" altLang="en-US"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6" name="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ko-KR" altLang="en-US"/>
            </a:pPr>
            <a:fld id="{9F0A873F-4CB5-45D8-B83F-B5FD90E8894C}" type="slidenum">
              <a:rPr lang="ko-KR" altLang="en-US"/>
              <a:pPr>
                <a:defRPr lang="ko-KR" altLang="en-US"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3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matchingName="빈 화면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ko-KR" altLang="en-US"/>
            </a:pPr>
            <a:fld id="{202FFEBA-92D5-4A61-9C70-E24EA3579CD0}" type="datetime1">
              <a:rPr lang="ko-KR" altLang="en-US"/>
              <a:pPr>
                <a:defRPr lang="ko-KR" altLang="en-US"/>
              </a:pPr>
              <a:t>2015-07-13</a:t>
            </a:fld>
            <a:endParaRPr lang="ko-KR" altLang="en-US"/>
          </a:p>
        </p:txBody>
      </p:sp>
      <p:sp>
        <p:nvSpPr>
          <p:cNvPr id="3" name="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ko-KR" altLang="en-US"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4" name="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ko-KR" altLang="en-US"/>
            </a:pPr>
            <a:fld id="{AD22CD3B-FDDF-4998-970C-76E6E0BEC65F}" type="slidenum">
              <a:rPr lang="ko-KR" altLang="en-US"/>
              <a:pPr>
                <a:defRPr lang="ko-KR" altLang="en-US"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4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Sp="0" showMasterPhAnim="1" matchingName="구역 머리글" type="secHead" preserve="1">
  <p:cSld name="구역 머리글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"/>
          <p:cNvSpPr/>
          <p:nvPr/>
        </p:nvSpPr>
        <p:spPr>
          <a:xfrm rot="20783988">
            <a:off x="-755507" y="224473"/>
            <a:ext cx="7942774" cy="5603043"/>
          </a:xfrm>
          <a:custGeom>
            <a:avLst/>
            <a:gdLst/>
            <a:cxnLst>
              <a:cxn ang="0">
                <a:pos x="3840" y="2217"/>
              </a:cxn>
              <a:cxn ang="0">
                <a:pos x="3627" y="2306"/>
              </a:cxn>
              <a:cxn ang="0">
                <a:pos x="3381" y="2404"/>
              </a:cxn>
              <a:cxn ang="0">
                <a:pos x="3061" y="2526"/>
              </a:cxn>
              <a:cxn ang="0">
                <a:pos x="2679" y="2663"/>
              </a:cxn>
              <a:cxn ang="0">
                <a:pos x="2363" y="2769"/>
              </a:cxn>
              <a:cxn ang="0">
                <a:pos x="2139" y="2839"/>
              </a:cxn>
              <a:cxn ang="0">
                <a:pos x="1909" y="2910"/>
              </a:cxn>
              <a:cxn ang="0">
                <a:pos x="1673" y="2976"/>
              </a:cxn>
              <a:cxn ang="0">
                <a:pos x="1433" y="3040"/>
              </a:cxn>
              <a:cxn ang="0">
                <a:pos x="1312" y="3069"/>
              </a:cxn>
              <a:cxn ang="0">
                <a:pos x="1270" y="3084"/>
              </a:cxn>
              <a:cxn ang="0">
                <a:pos x="1113" y="3138"/>
              </a:cxn>
              <a:cxn ang="0">
                <a:pos x="968" y="3193"/>
              </a:cxn>
              <a:cxn ang="0">
                <a:pos x="806" y="3259"/>
              </a:cxn>
              <a:cxn ang="0">
                <a:pos x="682" y="3316"/>
              </a:cxn>
              <a:cxn ang="0">
                <a:pos x="602" y="3357"/>
              </a:cxn>
              <a:cxn ang="0">
                <a:pos x="526" y="3399"/>
              </a:cxn>
              <a:cxn ang="0">
                <a:pos x="456" y="3444"/>
              </a:cxn>
              <a:cxn ang="0">
                <a:pos x="394" y="3488"/>
              </a:cxn>
              <a:cxn ang="0">
                <a:pos x="341" y="3535"/>
              </a:cxn>
              <a:cxn ang="0">
                <a:pos x="0" y="3640"/>
              </a:cxn>
              <a:cxn ang="0">
                <a:pos x="17" y="3612"/>
              </a:cxn>
              <a:cxn ang="0">
                <a:pos x="109" y="3472"/>
              </a:cxn>
              <a:cxn ang="0">
                <a:pos x="210" y="3322"/>
              </a:cxn>
              <a:cxn ang="0">
                <a:pos x="344" y="3135"/>
              </a:cxn>
              <a:cxn ang="0">
                <a:pos x="509" y="2912"/>
              </a:cxn>
              <a:cxn ang="0">
                <a:pos x="704" y="2664"/>
              </a:cxn>
              <a:cxn ang="0">
                <a:pos x="928" y="2393"/>
              </a:cxn>
              <a:cxn ang="0">
                <a:pos x="1115" y="2178"/>
              </a:cxn>
              <a:cxn ang="0">
                <a:pos x="1248" y="2033"/>
              </a:cxn>
              <a:cxn ang="0">
                <a:pos x="1388" y="1883"/>
              </a:cxn>
              <a:cxn ang="0">
                <a:pos x="1533" y="1732"/>
              </a:cxn>
              <a:cxn ang="0">
                <a:pos x="1687" y="1580"/>
              </a:cxn>
              <a:cxn ang="0">
                <a:pos x="1846" y="1430"/>
              </a:cxn>
              <a:cxn ang="0">
                <a:pos x="2012" y="1278"/>
              </a:cxn>
              <a:cxn ang="0">
                <a:pos x="2182" y="1128"/>
              </a:cxn>
              <a:cxn ang="0">
                <a:pos x="2360" y="980"/>
              </a:cxn>
              <a:cxn ang="0">
                <a:pos x="2544" y="834"/>
              </a:cxn>
              <a:cxn ang="0">
                <a:pos x="2733" y="692"/>
              </a:cxn>
              <a:cxn ang="0">
                <a:pos x="2927" y="554"/>
              </a:cxn>
              <a:cxn ang="0">
                <a:pos x="3127" y="420"/>
              </a:cxn>
              <a:cxn ang="0">
                <a:pos x="3334" y="292"/>
              </a:cxn>
              <a:cxn ang="0">
                <a:pos x="3544" y="171"/>
              </a:cxn>
              <a:cxn ang="0">
                <a:pos x="3760" y="54"/>
              </a:cxn>
              <a:cxn ang="0">
                <a:pos x="3840" y="2217"/>
              </a:cxn>
            </a:cxnLst>
            <a:rect l="0" t="0" r="r" b="b"/>
            <a:pathLst>
              <a:path w="3870" h="3640">
                <a:moveTo>
                  <a:pt x="3840" y="2217"/>
                </a:moveTo>
                <a:lnTo>
                  <a:pt x="3840" y="2217"/>
                </a:lnTo>
                <a:lnTo>
                  <a:pt x="3785" y="2240"/>
                </a:lnTo>
                <a:lnTo>
                  <a:pt x="3627" y="2306"/>
                </a:lnTo>
                <a:lnTo>
                  <a:pt x="3514" y="2351"/>
                </a:lnTo>
                <a:lnTo>
                  <a:pt x="3381" y="2404"/>
                </a:lnTo>
                <a:lnTo>
                  <a:pt x="3229" y="2462"/>
                </a:lnTo>
                <a:lnTo>
                  <a:pt x="3061" y="2526"/>
                </a:lnTo>
                <a:lnTo>
                  <a:pt x="2877" y="2593"/>
                </a:lnTo>
                <a:lnTo>
                  <a:pt x="2679" y="2663"/>
                </a:lnTo>
                <a:lnTo>
                  <a:pt x="2470" y="2733"/>
                </a:lnTo>
                <a:lnTo>
                  <a:pt x="2363" y="2769"/>
                </a:lnTo>
                <a:lnTo>
                  <a:pt x="2251" y="2805"/>
                </a:lnTo>
                <a:lnTo>
                  <a:pt x="2139" y="2839"/>
                </a:lnTo>
                <a:lnTo>
                  <a:pt x="2024" y="2875"/>
                </a:lnTo>
                <a:lnTo>
                  <a:pt x="1909" y="2910"/>
                </a:lnTo>
                <a:lnTo>
                  <a:pt x="1792" y="2943"/>
                </a:lnTo>
                <a:lnTo>
                  <a:pt x="1673" y="2976"/>
                </a:lnTo>
                <a:lnTo>
                  <a:pt x="1553" y="3009"/>
                </a:lnTo>
                <a:lnTo>
                  <a:pt x="1433" y="3040"/>
                </a:lnTo>
                <a:lnTo>
                  <a:pt x="1312" y="3069"/>
                </a:lnTo>
                <a:lnTo>
                  <a:pt x="1312" y="3069"/>
                </a:lnTo>
                <a:lnTo>
                  <a:pt x="1299" y="3074"/>
                </a:lnTo>
                <a:lnTo>
                  <a:pt x="1270" y="3084"/>
                </a:lnTo>
                <a:lnTo>
                  <a:pt x="1176" y="3116"/>
                </a:lnTo>
                <a:lnTo>
                  <a:pt x="1113" y="3138"/>
                </a:lnTo>
                <a:lnTo>
                  <a:pt x="1044" y="3164"/>
                </a:lnTo>
                <a:lnTo>
                  <a:pt x="968" y="3193"/>
                </a:lnTo>
                <a:lnTo>
                  <a:pt x="888" y="3225"/>
                </a:lnTo>
                <a:lnTo>
                  <a:pt x="806" y="3259"/>
                </a:lnTo>
                <a:lnTo>
                  <a:pt x="723" y="3297"/>
                </a:lnTo>
                <a:lnTo>
                  <a:pt x="682" y="3316"/>
                </a:lnTo>
                <a:lnTo>
                  <a:pt x="641" y="3336"/>
                </a:lnTo>
                <a:lnTo>
                  <a:pt x="602" y="3357"/>
                </a:lnTo>
                <a:lnTo>
                  <a:pt x="563" y="3378"/>
                </a:lnTo>
                <a:lnTo>
                  <a:pt x="526" y="3399"/>
                </a:lnTo>
                <a:lnTo>
                  <a:pt x="491" y="3421"/>
                </a:lnTo>
                <a:lnTo>
                  <a:pt x="456" y="3444"/>
                </a:lnTo>
                <a:lnTo>
                  <a:pt x="424" y="3466"/>
                </a:lnTo>
                <a:lnTo>
                  <a:pt x="394" y="3488"/>
                </a:lnTo>
                <a:lnTo>
                  <a:pt x="366" y="3512"/>
                </a:lnTo>
                <a:lnTo>
                  <a:pt x="341" y="3535"/>
                </a:lnTo>
                <a:lnTo>
                  <a:pt x="319" y="3558"/>
                </a:lnTo>
                <a:lnTo>
                  <a:pt x="0" y="3640"/>
                </a:lnTo>
                <a:lnTo>
                  <a:pt x="0" y="3640"/>
                </a:lnTo>
                <a:lnTo>
                  <a:pt x="17" y="3612"/>
                </a:lnTo>
                <a:lnTo>
                  <a:pt x="69" y="3531"/>
                </a:lnTo>
                <a:lnTo>
                  <a:pt x="109" y="3472"/>
                </a:lnTo>
                <a:lnTo>
                  <a:pt x="156" y="3403"/>
                </a:lnTo>
                <a:lnTo>
                  <a:pt x="210" y="3322"/>
                </a:lnTo>
                <a:lnTo>
                  <a:pt x="273" y="3232"/>
                </a:lnTo>
                <a:lnTo>
                  <a:pt x="344" y="3135"/>
                </a:lnTo>
                <a:lnTo>
                  <a:pt x="423" y="3027"/>
                </a:lnTo>
                <a:lnTo>
                  <a:pt x="509" y="2912"/>
                </a:lnTo>
                <a:lnTo>
                  <a:pt x="603" y="2791"/>
                </a:lnTo>
                <a:lnTo>
                  <a:pt x="704" y="2664"/>
                </a:lnTo>
                <a:lnTo>
                  <a:pt x="813" y="2530"/>
                </a:lnTo>
                <a:lnTo>
                  <a:pt x="928" y="2393"/>
                </a:lnTo>
                <a:lnTo>
                  <a:pt x="1052" y="2251"/>
                </a:lnTo>
                <a:lnTo>
                  <a:pt x="1115" y="2178"/>
                </a:lnTo>
                <a:lnTo>
                  <a:pt x="1180" y="2105"/>
                </a:lnTo>
                <a:lnTo>
                  <a:pt x="1248" y="2033"/>
                </a:lnTo>
                <a:lnTo>
                  <a:pt x="1317" y="1957"/>
                </a:lnTo>
                <a:lnTo>
                  <a:pt x="1388" y="1883"/>
                </a:lnTo>
                <a:lnTo>
                  <a:pt x="1459" y="1808"/>
                </a:lnTo>
                <a:lnTo>
                  <a:pt x="1533" y="1732"/>
                </a:lnTo>
                <a:lnTo>
                  <a:pt x="1610" y="1657"/>
                </a:lnTo>
                <a:lnTo>
                  <a:pt x="1687" y="1580"/>
                </a:lnTo>
                <a:lnTo>
                  <a:pt x="1766" y="1505"/>
                </a:lnTo>
                <a:lnTo>
                  <a:pt x="1846" y="1430"/>
                </a:lnTo>
                <a:lnTo>
                  <a:pt x="1928" y="1353"/>
                </a:lnTo>
                <a:lnTo>
                  <a:pt x="2012" y="1278"/>
                </a:lnTo>
                <a:lnTo>
                  <a:pt x="2096" y="1202"/>
                </a:lnTo>
                <a:lnTo>
                  <a:pt x="2182" y="1128"/>
                </a:lnTo>
                <a:lnTo>
                  <a:pt x="2271" y="1054"/>
                </a:lnTo>
                <a:lnTo>
                  <a:pt x="2360" y="980"/>
                </a:lnTo>
                <a:lnTo>
                  <a:pt x="2451" y="907"/>
                </a:lnTo>
                <a:lnTo>
                  <a:pt x="2544" y="834"/>
                </a:lnTo>
                <a:lnTo>
                  <a:pt x="2637" y="762"/>
                </a:lnTo>
                <a:lnTo>
                  <a:pt x="2733" y="692"/>
                </a:lnTo>
                <a:lnTo>
                  <a:pt x="2830" y="623"/>
                </a:lnTo>
                <a:lnTo>
                  <a:pt x="2927" y="554"/>
                </a:lnTo>
                <a:lnTo>
                  <a:pt x="3027" y="487"/>
                </a:lnTo>
                <a:lnTo>
                  <a:pt x="3127" y="420"/>
                </a:lnTo>
                <a:lnTo>
                  <a:pt x="3230" y="356"/>
                </a:lnTo>
                <a:lnTo>
                  <a:pt x="3334" y="292"/>
                </a:lnTo>
                <a:lnTo>
                  <a:pt x="3438" y="230"/>
                </a:lnTo>
                <a:lnTo>
                  <a:pt x="3544" y="171"/>
                </a:lnTo>
                <a:lnTo>
                  <a:pt x="3651" y="111"/>
                </a:lnTo>
                <a:lnTo>
                  <a:pt x="3760" y="54"/>
                </a:lnTo>
                <a:lnTo>
                  <a:pt x="3870" y="0"/>
                </a:lnTo>
                <a:lnTo>
                  <a:pt x="3840" y="2217"/>
                </a:lnTo>
              </a:path>
            </a:pathLst>
          </a:custGeom>
          <a:gradFill flip="none" rotWithShape="1">
            <a:gsLst>
              <a:gs pos="0">
                <a:schemeClr val="tx1">
                  <a:alpha val="0"/>
                </a:schemeClr>
              </a:gs>
              <a:gs pos="100000">
                <a:schemeClr val="tx1">
                  <a:alpha val="5000"/>
                </a:schemeClr>
              </a:gs>
            </a:gsLst>
            <a:lin ang="10800000" scaled="1"/>
            <a:tileRect/>
          </a:gradFill>
          <a:ln w="9525">
            <a:noFill/>
            <a:round/>
          </a:ln>
        </p:spPr>
        <p:txBody>
          <a:bodyPr anchor="ctr"/>
          <a:p>
            <a:pPr algn="ctr">
              <a:defRPr lang="ko-KR" altLang="en-US"/>
            </a:pPr>
            <a:endParaRPr lang="ko-KR" altLang="en-US"/>
          </a:p>
        </p:txBody>
      </p:sp>
      <p:sp>
        <p:nvSpPr>
          <p:cNvPr id="8" name=""/>
          <p:cNvSpPr/>
          <p:nvPr/>
        </p:nvSpPr>
        <p:spPr>
          <a:xfrm flipV="1">
            <a:off x="3042907" y="-57150"/>
            <a:ext cx="9149091" cy="6915150"/>
          </a:xfrm>
          <a:custGeom>
            <a:avLst/>
            <a:gdLst>
              <a:gd name="connsiteX0" fmla="*/ 4537 w 4602"/>
              <a:gd name="connsiteY0" fmla="*/ 0 h 4320"/>
              <a:gd name="connsiteX1" fmla="*/ 4537 w 4602"/>
              <a:gd name="connsiteY1" fmla="*/ 0 h 4320"/>
              <a:gd name="connsiteX2" fmla="*/ 4495 w 4602"/>
              <a:gd name="connsiteY2" fmla="*/ 20 h 4320"/>
              <a:gd name="connsiteX3" fmla="*/ 4376 w 4602"/>
              <a:gd name="connsiteY3" fmla="*/ 76 h 4320"/>
              <a:gd name="connsiteX4" fmla="*/ 4291 w 4602"/>
              <a:gd name="connsiteY4" fmla="*/ 118 h 4320"/>
              <a:gd name="connsiteX5" fmla="*/ 4190 w 4602"/>
              <a:gd name="connsiteY5" fmla="*/ 168 h 4320"/>
              <a:gd name="connsiteX6" fmla="*/ 4074 w 4602"/>
              <a:gd name="connsiteY6" fmla="*/ 228 h 4320"/>
              <a:gd name="connsiteX7" fmla="*/ 3945 w 4602"/>
              <a:gd name="connsiteY7" fmla="*/ 297 h 4320"/>
              <a:gd name="connsiteX8" fmla="*/ 3804 w 4602"/>
              <a:gd name="connsiteY8" fmla="*/ 374 h 4320"/>
              <a:gd name="connsiteX9" fmla="*/ 3652 w 4602"/>
              <a:gd name="connsiteY9" fmla="*/ 459 h 4320"/>
              <a:gd name="connsiteX10" fmla="*/ 3491 w 4602"/>
              <a:gd name="connsiteY10" fmla="*/ 555 h 4320"/>
              <a:gd name="connsiteX11" fmla="*/ 3321 w 4602"/>
              <a:gd name="connsiteY11" fmla="*/ 657 h 4320"/>
              <a:gd name="connsiteX12" fmla="*/ 3144 w 4602"/>
              <a:gd name="connsiteY12" fmla="*/ 767 h 4320"/>
              <a:gd name="connsiteX13" fmla="*/ 2961 w 4602"/>
              <a:gd name="connsiteY13" fmla="*/ 886 h 4320"/>
              <a:gd name="connsiteX14" fmla="*/ 2773 w 4602"/>
              <a:gd name="connsiteY14" fmla="*/ 1013 h 4320"/>
              <a:gd name="connsiteX15" fmla="*/ 2677 w 4602"/>
              <a:gd name="connsiteY15" fmla="*/ 1080 h 4320"/>
              <a:gd name="connsiteX16" fmla="*/ 2581 w 4602"/>
              <a:gd name="connsiteY16" fmla="*/ 1147 h 4320"/>
              <a:gd name="connsiteX17" fmla="*/ 2486 w 4602"/>
              <a:gd name="connsiteY17" fmla="*/ 1217 h 4320"/>
              <a:gd name="connsiteX18" fmla="*/ 2388 w 4602"/>
              <a:gd name="connsiteY18" fmla="*/ 1290 h 4320"/>
              <a:gd name="connsiteX19" fmla="*/ 2290 w 4602"/>
              <a:gd name="connsiteY19" fmla="*/ 1364 h 4320"/>
              <a:gd name="connsiteX20" fmla="*/ 2192 w 4602"/>
              <a:gd name="connsiteY20" fmla="*/ 1440 h 4320"/>
              <a:gd name="connsiteX21" fmla="*/ 2095 w 4602"/>
              <a:gd name="connsiteY21" fmla="*/ 1518 h 4320"/>
              <a:gd name="connsiteX22" fmla="*/ 1997 w 4602"/>
              <a:gd name="connsiteY22" fmla="*/ 1597 h 4320"/>
              <a:gd name="connsiteX23" fmla="*/ 1899 w 4602"/>
              <a:gd name="connsiteY23" fmla="*/ 1679 h 4320"/>
              <a:gd name="connsiteX24" fmla="*/ 1804 w 4602"/>
              <a:gd name="connsiteY24" fmla="*/ 1762 h 4320"/>
              <a:gd name="connsiteX25" fmla="*/ 1706 w 4602"/>
              <a:gd name="connsiteY25" fmla="*/ 1847 h 4320"/>
              <a:gd name="connsiteX26" fmla="*/ 1612 w 4602"/>
              <a:gd name="connsiteY26" fmla="*/ 1934 h 4320"/>
              <a:gd name="connsiteX27" fmla="*/ 1516 w 4602"/>
              <a:gd name="connsiteY27" fmla="*/ 2023 h 4320"/>
              <a:gd name="connsiteX28" fmla="*/ 1422 w 4602"/>
              <a:gd name="connsiteY28" fmla="*/ 2113 h 4320"/>
              <a:gd name="connsiteX29" fmla="*/ 1330 w 4602"/>
              <a:gd name="connsiteY29" fmla="*/ 2205 h 4320"/>
              <a:gd name="connsiteX30" fmla="*/ 1239 w 4602"/>
              <a:gd name="connsiteY30" fmla="*/ 2297 h 4320"/>
              <a:gd name="connsiteX31" fmla="*/ 1149 w 4602"/>
              <a:gd name="connsiteY31" fmla="*/ 2393 h 4320"/>
              <a:gd name="connsiteX32" fmla="*/ 1062 w 4602"/>
              <a:gd name="connsiteY32" fmla="*/ 2491 h 4320"/>
              <a:gd name="connsiteX33" fmla="*/ 975 w 4602"/>
              <a:gd name="connsiteY33" fmla="*/ 2591 h 4320"/>
              <a:gd name="connsiteX34" fmla="*/ 892 w 4602"/>
              <a:gd name="connsiteY34" fmla="*/ 2690 h 4320"/>
              <a:gd name="connsiteX35" fmla="*/ 809 w 4602"/>
              <a:gd name="connsiteY35" fmla="*/ 2793 h 4320"/>
              <a:gd name="connsiteX36" fmla="*/ 729 w 4602"/>
              <a:gd name="connsiteY36" fmla="*/ 2896 h 4320"/>
              <a:gd name="connsiteX37" fmla="*/ 651 w 4602"/>
              <a:gd name="connsiteY37" fmla="*/ 3003 h 4320"/>
              <a:gd name="connsiteX38" fmla="*/ 577 w 4602"/>
              <a:gd name="connsiteY38" fmla="*/ 3110 h 4320"/>
              <a:gd name="connsiteX39" fmla="*/ 505 w 4602"/>
              <a:gd name="connsiteY39" fmla="*/ 3218 h 4320"/>
              <a:gd name="connsiteX40" fmla="*/ 434 w 4602"/>
              <a:gd name="connsiteY40" fmla="*/ 3329 h 4320"/>
              <a:gd name="connsiteX41" fmla="*/ 369 w 4602"/>
              <a:gd name="connsiteY41" fmla="*/ 3441 h 4320"/>
              <a:gd name="connsiteX42" fmla="*/ 306 w 4602"/>
              <a:gd name="connsiteY42" fmla="*/ 3553 h 4320"/>
              <a:gd name="connsiteX43" fmla="*/ 246 w 4602"/>
              <a:gd name="connsiteY43" fmla="*/ 3669 h 4320"/>
              <a:gd name="connsiteX44" fmla="*/ 188 w 4602"/>
              <a:gd name="connsiteY44" fmla="*/ 3785 h 4320"/>
              <a:gd name="connsiteX45" fmla="*/ 136 w 4602"/>
              <a:gd name="connsiteY45" fmla="*/ 3902 h 4320"/>
              <a:gd name="connsiteX46" fmla="*/ 87 w 4602"/>
              <a:gd name="connsiteY46" fmla="*/ 4022 h 4320"/>
              <a:gd name="connsiteX47" fmla="*/ 42 w 4602"/>
              <a:gd name="connsiteY47" fmla="*/ 4143 h 4320"/>
              <a:gd name="connsiteX48" fmla="*/ 20 w 4602"/>
              <a:gd name="connsiteY48" fmla="*/ 4204 h 4320"/>
              <a:gd name="connsiteX49" fmla="*/ 0 w 4602"/>
              <a:gd name="connsiteY49" fmla="*/ 4266 h 4320"/>
              <a:gd name="connsiteX50" fmla="*/ 4602 w 4602"/>
              <a:gd name="connsiteY50" fmla="*/ 4320 h 4320"/>
              <a:gd name="connsiteX51" fmla="*/ 4537 w 4602"/>
              <a:gd name="connsiteY51" fmla="*/ 0 h 4320"/>
              <a:gd name="connsiteX0" fmla="*/ 4537 w 4602"/>
              <a:gd name="connsiteY0" fmla="*/ 0 h 4320"/>
              <a:gd name="connsiteX1" fmla="*/ 4537 w 4602"/>
              <a:gd name="connsiteY1" fmla="*/ 0 h 4320"/>
              <a:gd name="connsiteX2" fmla="*/ 4495 w 4602"/>
              <a:gd name="connsiteY2" fmla="*/ 20 h 4320"/>
              <a:gd name="connsiteX3" fmla="*/ 4376 w 4602"/>
              <a:gd name="connsiteY3" fmla="*/ 76 h 4320"/>
              <a:gd name="connsiteX4" fmla="*/ 4291 w 4602"/>
              <a:gd name="connsiteY4" fmla="*/ 118 h 4320"/>
              <a:gd name="connsiteX5" fmla="*/ 4190 w 4602"/>
              <a:gd name="connsiteY5" fmla="*/ 168 h 4320"/>
              <a:gd name="connsiteX6" fmla="*/ 4074 w 4602"/>
              <a:gd name="connsiteY6" fmla="*/ 228 h 4320"/>
              <a:gd name="connsiteX7" fmla="*/ 3945 w 4602"/>
              <a:gd name="connsiteY7" fmla="*/ 297 h 4320"/>
              <a:gd name="connsiteX8" fmla="*/ 3804 w 4602"/>
              <a:gd name="connsiteY8" fmla="*/ 374 h 4320"/>
              <a:gd name="connsiteX9" fmla="*/ 3652 w 4602"/>
              <a:gd name="connsiteY9" fmla="*/ 459 h 4320"/>
              <a:gd name="connsiteX10" fmla="*/ 3491 w 4602"/>
              <a:gd name="connsiteY10" fmla="*/ 555 h 4320"/>
              <a:gd name="connsiteX11" fmla="*/ 3321 w 4602"/>
              <a:gd name="connsiteY11" fmla="*/ 657 h 4320"/>
              <a:gd name="connsiteX12" fmla="*/ 3144 w 4602"/>
              <a:gd name="connsiteY12" fmla="*/ 767 h 4320"/>
              <a:gd name="connsiteX13" fmla="*/ 2961 w 4602"/>
              <a:gd name="connsiteY13" fmla="*/ 886 h 4320"/>
              <a:gd name="connsiteX14" fmla="*/ 2773 w 4602"/>
              <a:gd name="connsiteY14" fmla="*/ 1013 h 4320"/>
              <a:gd name="connsiteX15" fmla="*/ 2677 w 4602"/>
              <a:gd name="connsiteY15" fmla="*/ 1080 h 4320"/>
              <a:gd name="connsiteX16" fmla="*/ 2581 w 4602"/>
              <a:gd name="connsiteY16" fmla="*/ 1147 h 4320"/>
              <a:gd name="connsiteX17" fmla="*/ 2486 w 4602"/>
              <a:gd name="connsiteY17" fmla="*/ 1217 h 4320"/>
              <a:gd name="connsiteX18" fmla="*/ 2388 w 4602"/>
              <a:gd name="connsiteY18" fmla="*/ 1290 h 4320"/>
              <a:gd name="connsiteX19" fmla="*/ 2290 w 4602"/>
              <a:gd name="connsiteY19" fmla="*/ 1364 h 4320"/>
              <a:gd name="connsiteX20" fmla="*/ 2192 w 4602"/>
              <a:gd name="connsiteY20" fmla="*/ 1440 h 4320"/>
              <a:gd name="connsiteX21" fmla="*/ 2095 w 4602"/>
              <a:gd name="connsiteY21" fmla="*/ 1518 h 4320"/>
              <a:gd name="connsiteX22" fmla="*/ 1997 w 4602"/>
              <a:gd name="connsiteY22" fmla="*/ 1597 h 4320"/>
              <a:gd name="connsiteX23" fmla="*/ 1899 w 4602"/>
              <a:gd name="connsiteY23" fmla="*/ 1679 h 4320"/>
              <a:gd name="connsiteX24" fmla="*/ 1804 w 4602"/>
              <a:gd name="connsiteY24" fmla="*/ 1762 h 4320"/>
              <a:gd name="connsiteX25" fmla="*/ 1706 w 4602"/>
              <a:gd name="connsiteY25" fmla="*/ 1847 h 4320"/>
              <a:gd name="connsiteX26" fmla="*/ 1612 w 4602"/>
              <a:gd name="connsiteY26" fmla="*/ 1934 h 4320"/>
              <a:gd name="connsiteX27" fmla="*/ 1516 w 4602"/>
              <a:gd name="connsiteY27" fmla="*/ 2023 h 4320"/>
              <a:gd name="connsiteX28" fmla="*/ 1422 w 4602"/>
              <a:gd name="connsiteY28" fmla="*/ 2113 h 4320"/>
              <a:gd name="connsiteX29" fmla="*/ 1330 w 4602"/>
              <a:gd name="connsiteY29" fmla="*/ 2205 h 4320"/>
              <a:gd name="connsiteX30" fmla="*/ 1239 w 4602"/>
              <a:gd name="connsiteY30" fmla="*/ 2297 h 4320"/>
              <a:gd name="connsiteX31" fmla="*/ 1149 w 4602"/>
              <a:gd name="connsiteY31" fmla="*/ 2393 h 4320"/>
              <a:gd name="connsiteX32" fmla="*/ 1062 w 4602"/>
              <a:gd name="connsiteY32" fmla="*/ 2491 h 4320"/>
              <a:gd name="connsiteX33" fmla="*/ 975 w 4602"/>
              <a:gd name="connsiteY33" fmla="*/ 2591 h 4320"/>
              <a:gd name="connsiteX34" fmla="*/ 892 w 4602"/>
              <a:gd name="connsiteY34" fmla="*/ 2690 h 4320"/>
              <a:gd name="connsiteX35" fmla="*/ 809 w 4602"/>
              <a:gd name="connsiteY35" fmla="*/ 2793 h 4320"/>
              <a:gd name="connsiteX36" fmla="*/ 729 w 4602"/>
              <a:gd name="connsiteY36" fmla="*/ 2896 h 4320"/>
              <a:gd name="connsiteX37" fmla="*/ 651 w 4602"/>
              <a:gd name="connsiteY37" fmla="*/ 3003 h 4320"/>
              <a:gd name="connsiteX38" fmla="*/ 577 w 4602"/>
              <a:gd name="connsiteY38" fmla="*/ 3110 h 4320"/>
              <a:gd name="connsiteX39" fmla="*/ 505 w 4602"/>
              <a:gd name="connsiteY39" fmla="*/ 3218 h 4320"/>
              <a:gd name="connsiteX40" fmla="*/ 434 w 4602"/>
              <a:gd name="connsiteY40" fmla="*/ 3329 h 4320"/>
              <a:gd name="connsiteX41" fmla="*/ 369 w 4602"/>
              <a:gd name="connsiteY41" fmla="*/ 3441 h 4320"/>
              <a:gd name="connsiteX42" fmla="*/ 306 w 4602"/>
              <a:gd name="connsiteY42" fmla="*/ 3553 h 4320"/>
              <a:gd name="connsiteX43" fmla="*/ 246 w 4602"/>
              <a:gd name="connsiteY43" fmla="*/ 3669 h 4320"/>
              <a:gd name="connsiteX44" fmla="*/ 188 w 4602"/>
              <a:gd name="connsiteY44" fmla="*/ 3785 h 4320"/>
              <a:gd name="connsiteX45" fmla="*/ 136 w 4602"/>
              <a:gd name="connsiteY45" fmla="*/ 3902 h 4320"/>
              <a:gd name="connsiteX46" fmla="*/ 87 w 4602"/>
              <a:gd name="connsiteY46" fmla="*/ 4022 h 4320"/>
              <a:gd name="connsiteX47" fmla="*/ 42 w 4602"/>
              <a:gd name="connsiteY47" fmla="*/ 4143 h 4320"/>
              <a:gd name="connsiteX48" fmla="*/ 20 w 4602"/>
              <a:gd name="connsiteY48" fmla="*/ 4204 h 4320"/>
              <a:gd name="connsiteX49" fmla="*/ 0 w 4602"/>
              <a:gd name="connsiteY49" fmla="*/ 4266 h 4320"/>
              <a:gd name="connsiteX50" fmla="*/ 4602 w 4602"/>
              <a:gd name="connsiteY50" fmla="*/ 4320 h 4320"/>
              <a:gd name="connsiteX51" fmla="*/ 4537 w 4602"/>
              <a:gd name="connsiteY51" fmla="*/ 0 h 4320"/>
              <a:gd name="connsiteX0" fmla="*/ 4537 w 4602"/>
              <a:gd name="connsiteY0" fmla="*/ 0 h 4356"/>
              <a:gd name="connsiteX1" fmla="*/ 4537 w 4602"/>
              <a:gd name="connsiteY1" fmla="*/ 0 h 4356"/>
              <a:gd name="connsiteX2" fmla="*/ 4495 w 4602"/>
              <a:gd name="connsiteY2" fmla="*/ 20 h 4356"/>
              <a:gd name="connsiteX3" fmla="*/ 4376 w 4602"/>
              <a:gd name="connsiteY3" fmla="*/ 76 h 4356"/>
              <a:gd name="connsiteX4" fmla="*/ 4291 w 4602"/>
              <a:gd name="connsiteY4" fmla="*/ 118 h 4356"/>
              <a:gd name="connsiteX5" fmla="*/ 4190 w 4602"/>
              <a:gd name="connsiteY5" fmla="*/ 168 h 4356"/>
              <a:gd name="connsiteX6" fmla="*/ 4074 w 4602"/>
              <a:gd name="connsiteY6" fmla="*/ 228 h 4356"/>
              <a:gd name="connsiteX7" fmla="*/ 3945 w 4602"/>
              <a:gd name="connsiteY7" fmla="*/ 297 h 4356"/>
              <a:gd name="connsiteX8" fmla="*/ 3804 w 4602"/>
              <a:gd name="connsiteY8" fmla="*/ 374 h 4356"/>
              <a:gd name="connsiteX9" fmla="*/ 3652 w 4602"/>
              <a:gd name="connsiteY9" fmla="*/ 459 h 4356"/>
              <a:gd name="connsiteX10" fmla="*/ 3491 w 4602"/>
              <a:gd name="connsiteY10" fmla="*/ 555 h 4356"/>
              <a:gd name="connsiteX11" fmla="*/ 3321 w 4602"/>
              <a:gd name="connsiteY11" fmla="*/ 657 h 4356"/>
              <a:gd name="connsiteX12" fmla="*/ 3144 w 4602"/>
              <a:gd name="connsiteY12" fmla="*/ 767 h 4356"/>
              <a:gd name="connsiteX13" fmla="*/ 2961 w 4602"/>
              <a:gd name="connsiteY13" fmla="*/ 886 h 4356"/>
              <a:gd name="connsiteX14" fmla="*/ 2773 w 4602"/>
              <a:gd name="connsiteY14" fmla="*/ 1013 h 4356"/>
              <a:gd name="connsiteX15" fmla="*/ 2677 w 4602"/>
              <a:gd name="connsiteY15" fmla="*/ 1080 h 4356"/>
              <a:gd name="connsiteX16" fmla="*/ 2581 w 4602"/>
              <a:gd name="connsiteY16" fmla="*/ 1147 h 4356"/>
              <a:gd name="connsiteX17" fmla="*/ 2486 w 4602"/>
              <a:gd name="connsiteY17" fmla="*/ 1217 h 4356"/>
              <a:gd name="connsiteX18" fmla="*/ 2388 w 4602"/>
              <a:gd name="connsiteY18" fmla="*/ 1290 h 4356"/>
              <a:gd name="connsiteX19" fmla="*/ 2290 w 4602"/>
              <a:gd name="connsiteY19" fmla="*/ 1364 h 4356"/>
              <a:gd name="connsiteX20" fmla="*/ 2192 w 4602"/>
              <a:gd name="connsiteY20" fmla="*/ 1440 h 4356"/>
              <a:gd name="connsiteX21" fmla="*/ 2095 w 4602"/>
              <a:gd name="connsiteY21" fmla="*/ 1518 h 4356"/>
              <a:gd name="connsiteX22" fmla="*/ 1997 w 4602"/>
              <a:gd name="connsiteY22" fmla="*/ 1597 h 4356"/>
              <a:gd name="connsiteX23" fmla="*/ 1899 w 4602"/>
              <a:gd name="connsiteY23" fmla="*/ 1679 h 4356"/>
              <a:gd name="connsiteX24" fmla="*/ 1804 w 4602"/>
              <a:gd name="connsiteY24" fmla="*/ 1762 h 4356"/>
              <a:gd name="connsiteX25" fmla="*/ 1706 w 4602"/>
              <a:gd name="connsiteY25" fmla="*/ 1847 h 4356"/>
              <a:gd name="connsiteX26" fmla="*/ 1612 w 4602"/>
              <a:gd name="connsiteY26" fmla="*/ 1934 h 4356"/>
              <a:gd name="connsiteX27" fmla="*/ 1516 w 4602"/>
              <a:gd name="connsiteY27" fmla="*/ 2023 h 4356"/>
              <a:gd name="connsiteX28" fmla="*/ 1422 w 4602"/>
              <a:gd name="connsiteY28" fmla="*/ 2113 h 4356"/>
              <a:gd name="connsiteX29" fmla="*/ 1330 w 4602"/>
              <a:gd name="connsiteY29" fmla="*/ 2205 h 4356"/>
              <a:gd name="connsiteX30" fmla="*/ 1239 w 4602"/>
              <a:gd name="connsiteY30" fmla="*/ 2297 h 4356"/>
              <a:gd name="connsiteX31" fmla="*/ 1149 w 4602"/>
              <a:gd name="connsiteY31" fmla="*/ 2393 h 4356"/>
              <a:gd name="connsiteX32" fmla="*/ 1062 w 4602"/>
              <a:gd name="connsiteY32" fmla="*/ 2491 h 4356"/>
              <a:gd name="connsiteX33" fmla="*/ 975 w 4602"/>
              <a:gd name="connsiteY33" fmla="*/ 2591 h 4356"/>
              <a:gd name="connsiteX34" fmla="*/ 892 w 4602"/>
              <a:gd name="connsiteY34" fmla="*/ 2690 h 4356"/>
              <a:gd name="connsiteX35" fmla="*/ 809 w 4602"/>
              <a:gd name="connsiteY35" fmla="*/ 2793 h 4356"/>
              <a:gd name="connsiteX36" fmla="*/ 729 w 4602"/>
              <a:gd name="connsiteY36" fmla="*/ 2896 h 4356"/>
              <a:gd name="connsiteX37" fmla="*/ 651 w 4602"/>
              <a:gd name="connsiteY37" fmla="*/ 3003 h 4356"/>
              <a:gd name="connsiteX38" fmla="*/ 577 w 4602"/>
              <a:gd name="connsiteY38" fmla="*/ 3110 h 4356"/>
              <a:gd name="connsiteX39" fmla="*/ 505 w 4602"/>
              <a:gd name="connsiteY39" fmla="*/ 3218 h 4356"/>
              <a:gd name="connsiteX40" fmla="*/ 434 w 4602"/>
              <a:gd name="connsiteY40" fmla="*/ 3329 h 4356"/>
              <a:gd name="connsiteX41" fmla="*/ 369 w 4602"/>
              <a:gd name="connsiteY41" fmla="*/ 3441 h 4356"/>
              <a:gd name="connsiteX42" fmla="*/ 306 w 4602"/>
              <a:gd name="connsiteY42" fmla="*/ 3553 h 4356"/>
              <a:gd name="connsiteX43" fmla="*/ 246 w 4602"/>
              <a:gd name="connsiteY43" fmla="*/ 3669 h 4356"/>
              <a:gd name="connsiteX44" fmla="*/ 188 w 4602"/>
              <a:gd name="connsiteY44" fmla="*/ 3785 h 4356"/>
              <a:gd name="connsiteX45" fmla="*/ 136 w 4602"/>
              <a:gd name="connsiteY45" fmla="*/ 3902 h 4356"/>
              <a:gd name="connsiteX46" fmla="*/ 87 w 4602"/>
              <a:gd name="connsiteY46" fmla="*/ 4022 h 4356"/>
              <a:gd name="connsiteX47" fmla="*/ 42 w 4602"/>
              <a:gd name="connsiteY47" fmla="*/ 4143 h 4356"/>
              <a:gd name="connsiteX48" fmla="*/ 20 w 4602"/>
              <a:gd name="connsiteY48" fmla="*/ 4204 h 4356"/>
              <a:gd name="connsiteX49" fmla="*/ 0 w 4602"/>
              <a:gd name="connsiteY49" fmla="*/ 4356 h 4356"/>
              <a:gd name="connsiteX50" fmla="*/ 4602 w 4602"/>
              <a:gd name="connsiteY50" fmla="*/ 4320 h 4356"/>
              <a:gd name="connsiteX51" fmla="*/ 4537 w 4602"/>
              <a:gd name="connsiteY51" fmla="*/ 0 h 4356"/>
              <a:gd name="connsiteX0" fmla="*/ 4584 w 4649"/>
              <a:gd name="connsiteY0" fmla="*/ 0 h 4356"/>
              <a:gd name="connsiteX1" fmla="*/ 4584 w 4649"/>
              <a:gd name="connsiteY1" fmla="*/ 0 h 4356"/>
              <a:gd name="connsiteX2" fmla="*/ 4542 w 4649"/>
              <a:gd name="connsiteY2" fmla="*/ 20 h 4356"/>
              <a:gd name="connsiteX3" fmla="*/ 4423 w 4649"/>
              <a:gd name="connsiteY3" fmla="*/ 76 h 4356"/>
              <a:gd name="connsiteX4" fmla="*/ 4338 w 4649"/>
              <a:gd name="connsiteY4" fmla="*/ 118 h 4356"/>
              <a:gd name="connsiteX5" fmla="*/ 4237 w 4649"/>
              <a:gd name="connsiteY5" fmla="*/ 168 h 4356"/>
              <a:gd name="connsiteX6" fmla="*/ 4121 w 4649"/>
              <a:gd name="connsiteY6" fmla="*/ 228 h 4356"/>
              <a:gd name="connsiteX7" fmla="*/ 3992 w 4649"/>
              <a:gd name="connsiteY7" fmla="*/ 297 h 4356"/>
              <a:gd name="connsiteX8" fmla="*/ 3851 w 4649"/>
              <a:gd name="connsiteY8" fmla="*/ 374 h 4356"/>
              <a:gd name="connsiteX9" fmla="*/ 3699 w 4649"/>
              <a:gd name="connsiteY9" fmla="*/ 459 h 4356"/>
              <a:gd name="connsiteX10" fmla="*/ 3538 w 4649"/>
              <a:gd name="connsiteY10" fmla="*/ 555 h 4356"/>
              <a:gd name="connsiteX11" fmla="*/ 3368 w 4649"/>
              <a:gd name="connsiteY11" fmla="*/ 657 h 4356"/>
              <a:gd name="connsiteX12" fmla="*/ 3191 w 4649"/>
              <a:gd name="connsiteY12" fmla="*/ 767 h 4356"/>
              <a:gd name="connsiteX13" fmla="*/ 3008 w 4649"/>
              <a:gd name="connsiteY13" fmla="*/ 886 h 4356"/>
              <a:gd name="connsiteX14" fmla="*/ 2820 w 4649"/>
              <a:gd name="connsiteY14" fmla="*/ 1013 h 4356"/>
              <a:gd name="connsiteX15" fmla="*/ 2724 w 4649"/>
              <a:gd name="connsiteY15" fmla="*/ 1080 h 4356"/>
              <a:gd name="connsiteX16" fmla="*/ 2628 w 4649"/>
              <a:gd name="connsiteY16" fmla="*/ 1147 h 4356"/>
              <a:gd name="connsiteX17" fmla="*/ 2533 w 4649"/>
              <a:gd name="connsiteY17" fmla="*/ 1217 h 4356"/>
              <a:gd name="connsiteX18" fmla="*/ 2435 w 4649"/>
              <a:gd name="connsiteY18" fmla="*/ 1290 h 4356"/>
              <a:gd name="connsiteX19" fmla="*/ 2337 w 4649"/>
              <a:gd name="connsiteY19" fmla="*/ 1364 h 4356"/>
              <a:gd name="connsiteX20" fmla="*/ 2239 w 4649"/>
              <a:gd name="connsiteY20" fmla="*/ 1440 h 4356"/>
              <a:gd name="connsiteX21" fmla="*/ 2142 w 4649"/>
              <a:gd name="connsiteY21" fmla="*/ 1518 h 4356"/>
              <a:gd name="connsiteX22" fmla="*/ 2044 w 4649"/>
              <a:gd name="connsiteY22" fmla="*/ 1597 h 4356"/>
              <a:gd name="connsiteX23" fmla="*/ 1946 w 4649"/>
              <a:gd name="connsiteY23" fmla="*/ 1679 h 4356"/>
              <a:gd name="connsiteX24" fmla="*/ 1851 w 4649"/>
              <a:gd name="connsiteY24" fmla="*/ 1762 h 4356"/>
              <a:gd name="connsiteX25" fmla="*/ 1753 w 4649"/>
              <a:gd name="connsiteY25" fmla="*/ 1847 h 4356"/>
              <a:gd name="connsiteX26" fmla="*/ 1659 w 4649"/>
              <a:gd name="connsiteY26" fmla="*/ 1934 h 4356"/>
              <a:gd name="connsiteX27" fmla="*/ 1563 w 4649"/>
              <a:gd name="connsiteY27" fmla="*/ 2023 h 4356"/>
              <a:gd name="connsiteX28" fmla="*/ 1469 w 4649"/>
              <a:gd name="connsiteY28" fmla="*/ 2113 h 4356"/>
              <a:gd name="connsiteX29" fmla="*/ 1377 w 4649"/>
              <a:gd name="connsiteY29" fmla="*/ 2205 h 4356"/>
              <a:gd name="connsiteX30" fmla="*/ 1286 w 4649"/>
              <a:gd name="connsiteY30" fmla="*/ 2297 h 4356"/>
              <a:gd name="connsiteX31" fmla="*/ 1196 w 4649"/>
              <a:gd name="connsiteY31" fmla="*/ 2393 h 4356"/>
              <a:gd name="connsiteX32" fmla="*/ 1109 w 4649"/>
              <a:gd name="connsiteY32" fmla="*/ 2491 h 4356"/>
              <a:gd name="connsiteX33" fmla="*/ 1022 w 4649"/>
              <a:gd name="connsiteY33" fmla="*/ 2591 h 4356"/>
              <a:gd name="connsiteX34" fmla="*/ 939 w 4649"/>
              <a:gd name="connsiteY34" fmla="*/ 2690 h 4356"/>
              <a:gd name="connsiteX35" fmla="*/ 856 w 4649"/>
              <a:gd name="connsiteY35" fmla="*/ 2793 h 4356"/>
              <a:gd name="connsiteX36" fmla="*/ 776 w 4649"/>
              <a:gd name="connsiteY36" fmla="*/ 2896 h 4356"/>
              <a:gd name="connsiteX37" fmla="*/ 698 w 4649"/>
              <a:gd name="connsiteY37" fmla="*/ 3003 h 4356"/>
              <a:gd name="connsiteX38" fmla="*/ 624 w 4649"/>
              <a:gd name="connsiteY38" fmla="*/ 3110 h 4356"/>
              <a:gd name="connsiteX39" fmla="*/ 552 w 4649"/>
              <a:gd name="connsiteY39" fmla="*/ 3218 h 4356"/>
              <a:gd name="connsiteX40" fmla="*/ 481 w 4649"/>
              <a:gd name="connsiteY40" fmla="*/ 3329 h 4356"/>
              <a:gd name="connsiteX41" fmla="*/ 416 w 4649"/>
              <a:gd name="connsiteY41" fmla="*/ 3441 h 4356"/>
              <a:gd name="connsiteX42" fmla="*/ 353 w 4649"/>
              <a:gd name="connsiteY42" fmla="*/ 3553 h 4356"/>
              <a:gd name="connsiteX43" fmla="*/ 293 w 4649"/>
              <a:gd name="connsiteY43" fmla="*/ 3669 h 4356"/>
              <a:gd name="connsiteX44" fmla="*/ 235 w 4649"/>
              <a:gd name="connsiteY44" fmla="*/ 3785 h 4356"/>
              <a:gd name="connsiteX45" fmla="*/ 183 w 4649"/>
              <a:gd name="connsiteY45" fmla="*/ 3902 h 4356"/>
              <a:gd name="connsiteX46" fmla="*/ 134 w 4649"/>
              <a:gd name="connsiteY46" fmla="*/ 4022 h 4356"/>
              <a:gd name="connsiteX47" fmla="*/ 89 w 4649"/>
              <a:gd name="connsiteY47" fmla="*/ 4143 h 4356"/>
              <a:gd name="connsiteX48" fmla="*/ 67 w 4649"/>
              <a:gd name="connsiteY48" fmla="*/ 4204 h 4356"/>
              <a:gd name="connsiteX49" fmla="*/ 0 w 4649"/>
              <a:gd name="connsiteY49" fmla="*/ 4356 h 4356"/>
              <a:gd name="connsiteX50" fmla="*/ 4649 w 4649"/>
              <a:gd name="connsiteY50" fmla="*/ 4320 h 4356"/>
              <a:gd name="connsiteX51" fmla="*/ 4584 w 4649"/>
              <a:gd name="connsiteY51" fmla="*/ 0 h 4356"/>
              <a:gd name="connsiteX0" fmla="*/ 4538 w 4603"/>
              <a:gd name="connsiteY0" fmla="*/ 0 h 4356"/>
              <a:gd name="connsiteX1" fmla="*/ 4538 w 4603"/>
              <a:gd name="connsiteY1" fmla="*/ 0 h 4356"/>
              <a:gd name="connsiteX2" fmla="*/ 4496 w 4603"/>
              <a:gd name="connsiteY2" fmla="*/ 20 h 4356"/>
              <a:gd name="connsiteX3" fmla="*/ 4377 w 4603"/>
              <a:gd name="connsiteY3" fmla="*/ 76 h 4356"/>
              <a:gd name="connsiteX4" fmla="*/ 4292 w 4603"/>
              <a:gd name="connsiteY4" fmla="*/ 118 h 4356"/>
              <a:gd name="connsiteX5" fmla="*/ 4191 w 4603"/>
              <a:gd name="connsiteY5" fmla="*/ 168 h 4356"/>
              <a:gd name="connsiteX6" fmla="*/ 4075 w 4603"/>
              <a:gd name="connsiteY6" fmla="*/ 228 h 4356"/>
              <a:gd name="connsiteX7" fmla="*/ 3946 w 4603"/>
              <a:gd name="connsiteY7" fmla="*/ 297 h 4356"/>
              <a:gd name="connsiteX8" fmla="*/ 3805 w 4603"/>
              <a:gd name="connsiteY8" fmla="*/ 374 h 4356"/>
              <a:gd name="connsiteX9" fmla="*/ 3653 w 4603"/>
              <a:gd name="connsiteY9" fmla="*/ 459 h 4356"/>
              <a:gd name="connsiteX10" fmla="*/ 3492 w 4603"/>
              <a:gd name="connsiteY10" fmla="*/ 555 h 4356"/>
              <a:gd name="connsiteX11" fmla="*/ 3322 w 4603"/>
              <a:gd name="connsiteY11" fmla="*/ 657 h 4356"/>
              <a:gd name="connsiteX12" fmla="*/ 3145 w 4603"/>
              <a:gd name="connsiteY12" fmla="*/ 767 h 4356"/>
              <a:gd name="connsiteX13" fmla="*/ 2962 w 4603"/>
              <a:gd name="connsiteY13" fmla="*/ 886 h 4356"/>
              <a:gd name="connsiteX14" fmla="*/ 2774 w 4603"/>
              <a:gd name="connsiteY14" fmla="*/ 1013 h 4356"/>
              <a:gd name="connsiteX15" fmla="*/ 2678 w 4603"/>
              <a:gd name="connsiteY15" fmla="*/ 1080 h 4356"/>
              <a:gd name="connsiteX16" fmla="*/ 2582 w 4603"/>
              <a:gd name="connsiteY16" fmla="*/ 1147 h 4356"/>
              <a:gd name="connsiteX17" fmla="*/ 2487 w 4603"/>
              <a:gd name="connsiteY17" fmla="*/ 1217 h 4356"/>
              <a:gd name="connsiteX18" fmla="*/ 2389 w 4603"/>
              <a:gd name="connsiteY18" fmla="*/ 1290 h 4356"/>
              <a:gd name="connsiteX19" fmla="*/ 2291 w 4603"/>
              <a:gd name="connsiteY19" fmla="*/ 1364 h 4356"/>
              <a:gd name="connsiteX20" fmla="*/ 2193 w 4603"/>
              <a:gd name="connsiteY20" fmla="*/ 1440 h 4356"/>
              <a:gd name="connsiteX21" fmla="*/ 2096 w 4603"/>
              <a:gd name="connsiteY21" fmla="*/ 1518 h 4356"/>
              <a:gd name="connsiteX22" fmla="*/ 1998 w 4603"/>
              <a:gd name="connsiteY22" fmla="*/ 1597 h 4356"/>
              <a:gd name="connsiteX23" fmla="*/ 1900 w 4603"/>
              <a:gd name="connsiteY23" fmla="*/ 1679 h 4356"/>
              <a:gd name="connsiteX24" fmla="*/ 1805 w 4603"/>
              <a:gd name="connsiteY24" fmla="*/ 1762 h 4356"/>
              <a:gd name="connsiteX25" fmla="*/ 1707 w 4603"/>
              <a:gd name="connsiteY25" fmla="*/ 1847 h 4356"/>
              <a:gd name="connsiteX26" fmla="*/ 1613 w 4603"/>
              <a:gd name="connsiteY26" fmla="*/ 1934 h 4356"/>
              <a:gd name="connsiteX27" fmla="*/ 1517 w 4603"/>
              <a:gd name="connsiteY27" fmla="*/ 2023 h 4356"/>
              <a:gd name="connsiteX28" fmla="*/ 1423 w 4603"/>
              <a:gd name="connsiteY28" fmla="*/ 2113 h 4356"/>
              <a:gd name="connsiteX29" fmla="*/ 1331 w 4603"/>
              <a:gd name="connsiteY29" fmla="*/ 2205 h 4356"/>
              <a:gd name="connsiteX30" fmla="*/ 1240 w 4603"/>
              <a:gd name="connsiteY30" fmla="*/ 2297 h 4356"/>
              <a:gd name="connsiteX31" fmla="*/ 1150 w 4603"/>
              <a:gd name="connsiteY31" fmla="*/ 2393 h 4356"/>
              <a:gd name="connsiteX32" fmla="*/ 1063 w 4603"/>
              <a:gd name="connsiteY32" fmla="*/ 2491 h 4356"/>
              <a:gd name="connsiteX33" fmla="*/ 976 w 4603"/>
              <a:gd name="connsiteY33" fmla="*/ 2591 h 4356"/>
              <a:gd name="connsiteX34" fmla="*/ 893 w 4603"/>
              <a:gd name="connsiteY34" fmla="*/ 2690 h 4356"/>
              <a:gd name="connsiteX35" fmla="*/ 810 w 4603"/>
              <a:gd name="connsiteY35" fmla="*/ 2793 h 4356"/>
              <a:gd name="connsiteX36" fmla="*/ 730 w 4603"/>
              <a:gd name="connsiteY36" fmla="*/ 2896 h 4356"/>
              <a:gd name="connsiteX37" fmla="*/ 652 w 4603"/>
              <a:gd name="connsiteY37" fmla="*/ 3003 h 4356"/>
              <a:gd name="connsiteX38" fmla="*/ 578 w 4603"/>
              <a:gd name="connsiteY38" fmla="*/ 3110 h 4356"/>
              <a:gd name="connsiteX39" fmla="*/ 506 w 4603"/>
              <a:gd name="connsiteY39" fmla="*/ 3218 h 4356"/>
              <a:gd name="connsiteX40" fmla="*/ 435 w 4603"/>
              <a:gd name="connsiteY40" fmla="*/ 3329 h 4356"/>
              <a:gd name="connsiteX41" fmla="*/ 370 w 4603"/>
              <a:gd name="connsiteY41" fmla="*/ 3441 h 4356"/>
              <a:gd name="connsiteX42" fmla="*/ 307 w 4603"/>
              <a:gd name="connsiteY42" fmla="*/ 3553 h 4356"/>
              <a:gd name="connsiteX43" fmla="*/ 247 w 4603"/>
              <a:gd name="connsiteY43" fmla="*/ 3669 h 4356"/>
              <a:gd name="connsiteX44" fmla="*/ 189 w 4603"/>
              <a:gd name="connsiteY44" fmla="*/ 3785 h 4356"/>
              <a:gd name="connsiteX45" fmla="*/ 137 w 4603"/>
              <a:gd name="connsiteY45" fmla="*/ 3902 h 4356"/>
              <a:gd name="connsiteX46" fmla="*/ 88 w 4603"/>
              <a:gd name="connsiteY46" fmla="*/ 4022 h 4356"/>
              <a:gd name="connsiteX47" fmla="*/ 43 w 4603"/>
              <a:gd name="connsiteY47" fmla="*/ 4143 h 4356"/>
              <a:gd name="connsiteX48" fmla="*/ 21 w 4603"/>
              <a:gd name="connsiteY48" fmla="*/ 4204 h 4356"/>
              <a:gd name="connsiteX49" fmla="*/ 0 w 4603"/>
              <a:gd name="connsiteY49" fmla="*/ 4356 h 4356"/>
              <a:gd name="connsiteX50" fmla="*/ 4603 w 4603"/>
              <a:gd name="connsiteY50" fmla="*/ 4320 h 4356"/>
              <a:gd name="connsiteX51" fmla="*/ 4538 w 4603"/>
              <a:gd name="connsiteY51" fmla="*/ 0 h 4356"/>
              <a:gd name="connsiteX0" fmla="*/ 4538 w 4603"/>
              <a:gd name="connsiteY0" fmla="*/ 0 h 4356"/>
              <a:gd name="connsiteX1" fmla="*/ 4538 w 4603"/>
              <a:gd name="connsiteY1" fmla="*/ 0 h 4356"/>
              <a:gd name="connsiteX2" fmla="*/ 4496 w 4603"/>
              <a:gd name="connsiteY2" fmla="*/ 20 h 4356"/>
              <a:gd name="connsiteX3" fmla="*/ 4377 w 4603"/>
              <a:gd name="connsiteY3" fmla="*/ 76 h 4356"/>
              <a:gd name="connsiteX4" fmla="*/ 4292 w 4603"/>
              <a:gd name="connsiteY4" fmla="*/ 118 h 4356"/>
              <a:gd name="connsiteX5" fmla="*/ 4191 w 4603"/>
              <a:gd name="connsiteY5" fmla="*/ 168 h 4356"/>
              <a:gd name="connsiteX6" fmla="*/ 4075 w 4603"/>
              <a:gd name="connsiteY6" fmla="*/ 228 h 4356"/>
              <a:gd name="connsiteX7" fmla="*/ 3946 w 4603"/>
              <a:gd name="connsiteY7" fmla="*/ 297 h 4356"/>
              <a:gd name="connsiteX8" fmla="*/ 3805 w 4603"/>
              <a:gd name="connsiteY8" fmla="*/ 374 h 4356"/>
              <a:gd name="connsiteX9" fmla="*/ 3653 w 4603"/>
              <a:gd name="connsiteY9" fmla="*/ 459 h 4356"/>
              <a:gd name="connsiteX10" fmla="*/ 3492 w 4603"/>
              <a:gd name="connsiteY10" fmla="*/ 555 h 4356"/>
              <a:gd name="connsiteX11" fmla="*/ 3322 w 4603"/>
              <a:gd name="connsiteY11" fmla="*/ 657 h 4356"/>
              <a:gd name="connsiteX12" fmla="*/ 3145 w 4603"/>
              <a:gd name="connsiteY12" fmla="*/ 767 h 4356"/>
              <a:gd name="connsiteX13" fmla="*/ 2962 w 4603"/>
              <a:gd name="connsiteY13" fmla="*/ 886 h 4356"/>
              <a:gd name="connsiteX14" fmla="*/ 2774 w 4603"/>
              <a:gd name="connsiteY14" fmla="*/ 1013 h 4356"/>
              <a:gd name="connsiteX15" fmla="*/ 2678 w 4603"/>
              <a:gd name="connsiteY15" fmla="*/ 1080 h 4356"/>
              <a:gd name="connsiteX16" fmla="*/ 2582 w 4603"/>
              <a:gd name="connsiteY16" fmla="*/ 1147 h 4356"/>
              <a:gd name="connsiteX17" fmla="*/ 2487 w 4603"/>
              <a:gd name="connsiteY17" fmla="*/ 1217 h 4356"/>
              <a:gd name="connsiteX18" fmla="*/ 2389 w 4603"/>
              <a:gd name="connsiteY18" fmla="*/ 1290 h 4356"/>
              <a:gd name="connsiteX19" fmla="*/ 2291 w 4603"/>
              <a:gd name="connsiteY19" fmla="*/ 1364 h 4356"/>
              <a:gd name="connsiteX20" fmla="*/ 2193 w 4603"/>
              <a:gd name="connsiteY20" fmla="*/ 1440 h 4356"/>
              <a:gd name="connsiteX21" fmla="*/ 2096 w 4603"/>
              <a:gd name="connsiteY21" fmla="*/ 1518 h 4356"/>
              <a:gd name="connsiteX22" fmla="*/ 1998 w 4603"/>
              <a:gd name="connsiteY22" fmla="*/ 1597 h 4356"/>
              <a:gd name="connsiteX23" fmla="*/ 1900 w 4603"/>
              <a:gd name="connsiteY23" fmla="*/ 1679 h 4356"/>
              <a:gd name="connsiteX24" fmla="*/ 1805 w 4603"/>
              <a:gd name="connsiteY24" fmla="*/ 1762 h 4356"/>
              <a:gd name="connsiteX25" fmla="*/ 1707 w 4603"/>
              <a:gd name="connsiteY25" fmla="*/ 1847 h 4356"/>
              <a:gd name="connsiteX26" fmla="*/ 1613 w 4603"/>
              <a:gd name="connsiteY26" fmla="*/ 1934 h 4356"/>
              <a:gd name="connsiteX27" fmla="*/ 1517 w 4603"/>
              <a:gd name="connsiteY27" fmla="*/ 2023 h 4356"/>
              <a:gd name="connsiteX28" fmla="*/ 1423 w 4603"/>
              <a:gd name="connsiteY28" fmla="*/ 2113 h 4356"/>
              <a:gd name="connsiteX29" fmla="*/ 1331 w 4603"/>
              <a:gd name="connsiteY29" fmla="*/ 2205 h 4356"/>
              <a:gd name="connsiteX30" fmla="*/ 1240 w 4603"/>
              <a:gd name="connsiteY30" fmla="*/ 2297 h 4356"/>
              <a:gd name="connsiteX31" fmla="*/ 1150 w 4603"/>
              <a:gd name="connsiteY31" fmla="*/ 2393 h 4356"/>
              <a:gd name="connsiteX32" fmla="*/ 1063 w 4603"/>
              <a:gd name="connsiteY32" fmla="*/ 2491 h 4356"/>
              <a:gd name="connsiteX33" fmla="*/ 976 w 4603"/>
              <a:gd name="connsiteY33" fmla="*/ 2591 h 4356"/>
              <a:gd name="connsiteX34" fmla="*/ 893 w 4603"/>
              <a:gd name="connsiteY34" fmla="*/ 2690 h 4356"/>
              <a:gd name="connsiteX35" fmla="*/ 810 w 4603"/>
              <a:gd name="connsiteY35" fmla="*/ 2793 h 4356"/>
              <a:gd name="connsiteX36" fmla="*/ 730 w 4603"/>
              <a:gd name="connsiteY36" fmla="*/ 2896 h 4356"/>
              <a:gd name="connsiteX37" fmla="*/ 652 w 4603"/>
              <a:gd name="connsiteY37" fmla="*/ 3003 h 4356"/>
              <a:gd name="connsiteX38" fmla="*/ 578 w 4603"/>
              <a:gd name="connsiteY38" fmla="*/ 3110 h 4356"/>
              <a:gd name="connsiteX39" fmla="*/ 506 w 4603"/>
              <a:gd name="connsiteY39" fmla="*/ 3218 h 4356"/>
              <a:gd name="connsiteX40" fmla="*/ 435 w 4603"/>
              <a:gd name="connsiteY40" fmla="*/ 3329 h 4356"/>
              <a:gd name="connsiteX41" fmla="*/ 370 w 4603"/>
              <a:gd name="connsiteY41" fmla="*/ 3441 h 4356"/>
              <a:gd name="connsiteX42" fmla="*/ 307 w 4603"/>
              <a:gd name="connsiteY42" fmla="*/ 3553 h 4356"/>
              <a:gd name="connsiteX43" fmla="*/ 247 w 4603"/>
              <a:gd name="connsiteY43" fmla="*/ 3669 h 4356"/>
              <a:gd name="connsiteX44" fmla="*/ 189 w 4603"/>
              <a:gd name="connsiteY44" fmla="*/ 3785 h 4356"/>
              <a:gd name="connsiteX45" fmla="*/ 137 w 4603"/>
              <a:gd name="connsiteY45" fmla="*/ 3902 h 4356"/>
              <a:gd name="connsiteX46" fmla="*/ 88 w 4603"/>
              <a:gd name="connsiteY46" fmla="*/ 4022 h 4356"/>
              <a:gd name="connsiteX47" fmla="*/ 43 w 4603"/>
              <a:gd name="connsiteY47" fmla="*/ 4143 h 4356"/>
              <a:gd name="connsiteX48" fmla="*/ 21 w 4603"/>
              <a:gd name="connsiteY48" fmla="*/ 4204 h 4356"/>
              <a:gd name="connsiteX49" fmla="*/ 0 w 4603"/>
              <a:gd name="connsiteY49" fmla="*/ 4356 h 4356"/>
              <a:gd name="connsiteX50" fmla="*/ 4603 w 4603"/>
              <a:gd name="connsiteY50" fmla="*/ 4320 h 4356"/>
              <a:gd name="connsiteX51" fmla="*/ 4538 w 4603"/>
              <a:gd name="connsiteY51" fmla="*/ 0 h 4356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4603" h="4356">
                <a:moveTo>
                  <a:pt x="4538" y="0"/>
                </a:moveTo>
                <a:lnTo>
                  <a:pt x="4538" y="0"/>
                </a:lnTo>
                <a:cubicBezTo>
                  <a:pt x="4524" y="7"/>
                  <a:pt x="4510" y="13"/>
                  <a:pt x="4496" y="20"/>
                </a:cubicBezTo>
                <a:lnTo>
                  <a:pt x="4377" y="76"/>
                </a:lnTo>
                <a:lnTo>
                  <a:pt x="4292" y="118"/>
                </a:lnTo>
                <a:lnTo>
                  <a:pt x="4191" y="168"/>
                </a:lnTo>
                <a:lnTo>
                  <a:pt x="4075" y="228"/>
                </a:lnTo>
                <a:lnTo>
                  <a:pt x="3946" y="297"/>
                </a:lnTo>
                <a:lnTo>
                  <a:pt x="3805" y="374"/>
                </a:lnTo>
                <a:cubicBezTo>
                  <a:pt x="3754" y="402"/>
                  <a:pt x="3704" y="431"/>
                  <a:pt x="3653" y="459"/>
                </a:cubicBezTo>
                <a:lnTo>
                  <a:pt x="3492" y="555"/>
                </a:lnTo>
                <a:lnTo>
                  <a:pt x="3322" y="657"/>
                </a:lnTo>
                <a:lnTo>
                  <a:pt x="3145" y="767"/>
                </a:lnTo>
                <a:lnTo>
                  <a:pt x="2962" y="886"/>
                </a:lnTo>
                <a:lnTo>
                  <a:pt x="2774" y="1013"/>
                </a:lnTo>
                <a:cubicBezTo>
                  <a:pt x="2742" y="1035"/>
                  <a:pt x="2710" y="1058"/>
                  <a:pt x="2678" y="1080"/>
                </a:cubicBezTo>
                <a:cubicBezTo>
                  <a:pt x="2646" y="1102"/>
                  <a:pt x="2614" y="1125"/>
                  <a:pt x="2582" y="1147"/>
                </a:cubicBezTo>
                <a:cubicBezTo>
                  <a:pt x="2550" y="1170"/>
                  <a:pt x="2519" y="1194"/>
                  <a:pt x="2487" y="1217"/>
                </a:cubicBezTo>
                <a:cubicBezTo>
                  <a:pt x="2454" y="1241"/>
                  <a:pt x="2422" y="1266"/>
                  <a:pt x="2389" y="1290"/>
                </a:cubicBezTo>
                <a:lnTo>
                  <a:pt x="2291" y="1364"/>
                </a:lnTo>
                <a:cubicBezTo>
                  <a:pt x="2258" y="1389"/>
                  <a:pt x="2226" y="1415"/>
                  <a:pt x="2193" y="1440"/>
                </a:cubicBezTo>
                <a:lnTo>
                  <a:pt x="2096" y="1518"/>
                </a:lnTo>
                <a:cubicBezTo>
                  <a:pt x="2063" y="1544"/>
                  <a:pt x="2031" y="1571"/>
                  <a:pt x="1998" y="1597"/>
                </a:cubicBezTo>
                <a:cubicBezTo>
                  <a:pt x="1965" y="1624"/>
                  <a:pt x="1933" y="1652"/>
                  <a:pt x="1900" y="1679"/>
                </a:cubicBezTo>
                <a:lnTo>
                  <a:pt x="1805" y="1762"/>
                </a:lnTo>
                <a:cubicBezTo>
                  <a:pt x="1772" y="1790"/>
                  <a:pt x="1740" y="1819"/>
                  <a:pt x="1707" y="1847"/>
                </a:cubicBezTo>
                <a:lnTo>
                  <a:pt x="1613" y="1934"/>
                </a:lnTo>
                <a:cubicBezTo>
                  <a:pt x="1581" y="1964"/>
                  <a:pt x="1549" y="1993"/>
                  <a:pt x="1517" y="2023"/>
                </a:cubicBezTo>
                <a:cubicBezTo>
                  <a:pt x="1486" y="2053"/>
                  <a:pt x="1454" y="2083"/>
                  <a:pt x="1423" y="2113"/>
                </a:cubicBezTo>
                <a:lnTo>
                  <a:pt x="1331" y="2205"/>
                </a:lnTo>
                <a:cubicBezTo>
                  <a:pt x="1301" y="2236"/>
                  <a:pt x="1270" y="2266"/>
                  <a:pt x="1240" y="2297"/>
                </a:cubicBezTo>
                <a:lnTo>
                  <a:pt x="1150" y="2393"/>
                </a:lnTo>
                <a:cubicBezTo>
                  <a:pt x="1121" y="2426"/>
                  <a:pt x="1092" y="2458"/>
                  <a:pt x="1063" y="2491"/>
                </a:cubicBezTo>
                <a:cubicBezTo>
                  <a:pt x="1034" y="2524"/>
                  <a:pt x="1005" y="2558"/>
                  <a:pt x="976" y="2591"/>
                </a:cubicBezTo>
                <a:cubicBezTo>
                  <a:pt x="948" y="2624"/>
                  <a:pt x="921" y="2657"/>
                  <a:pt x="893" y="2690"/>
                </a:cubicBezTo>
                <a:cubicBezTo>
                  <a:pt x="865" y="2724"/>
                  <a:pt x="838" y="2759"/>
                  <a:pt x="810" y="2793"/>
                </a:cubicBezTo>
                <a:cubicBezTo>
                  <a:pt x="783" y="2827"/>
                  <a:pt x="757" y="2862"/>
                  <a:pt x="730" y="2896"/>
                </a:cubicBezTo>
                <a:cubicBezTo>
                  <a:pt x="704" y="2932"/>
                  <a:pt x="678" y="2967"/>
                  <a:pt x="652" y="3003"/>
                </a:cubicBezTo>
                <a:lnTo>
                  <a:pt x="578" y="3110"/>
                </a:lnTo>
                <a:lnTo>
                  <a:pt x="506" y="3218"/>
                </a:lnTo>
                <a:cubicBezTo>
                  <a:pt x="482" y="3255"/>
                  <a:pt x="459" y="3292"/>
                  <a:pt x="435" y="3329"/>
                </a:cubicBezTo>
                <a:cubicBezTo>
                  <a:pt x="413" y="3366"/>
                  <a:pt x="392" y="3404"/>
                  <a:pt x="370" y="3441"/>
                </a:cubicBezTo>
                <a:cubicBezTo>
                  <a:pt x="349" y="3478"/>
                  <a:pt x="328" y="3516"/>
                  <a:pt x="307" y="3553"/>
                </a:cubicBezTo>
                <a:cubicBezTo>
                  <a:pt x="287" y="3592"/>
                  <a:pt x="267" y="3630"/>
                  <a:pt x="247" y="3669"/>
                </a:cubicBezTo>
                <a:cubicBezTo>
                  <a:pt x="228" y="3708"/>
                  <a:pt x="208" y="3746"/>
                  <a:pt x="189" y="3785"/>
                </a:cubicBezTo>
                <a:cubicBezTo>
                  <a:pt x="172" y="3824"/>
                  <a:pt x="154" y="3863"/>
                  <a:pt x="137" y="3902"/>
                </a:cubicBezTo>
                <a:cubicBezTo>
                  <a:pt x="121" y="3942"/>
                  <a:pt x="104" y="3982"/>
                  <a:pt x="88" y="4022"/>
                </a:cubicBezTo>
                <a:cubicBezTo>
                  <a:pt x="73" y="4062"/>
                  <a:pt x="58" y="4103"/>
                  <a:pt x="43" y="4143"/>
                </a:cubicBezTo>
                <a:cubicBezTo>
                  <a:pt x="36" y="4163"/>
                  <a:pt x="28" y="4184"/>
                  <a:pt x="21" y="4204"/>
                </a:cubicBezTo>
                <a:cubicBezTo>
                  <a:pt x="14" y="4225"/>
                  <a:pt x="7" y="4335"/>
                  <a:pt x="0" y="4356"/>
                </a:cubicBezTo>
                <a:lnTo>
                  <a:pt x="4603" y="4320"/>
                </a:lnTo>
                <a:cubicBezTo>
                  <a:pt x="4581" y="2880"/>
                  <a:pt x="4560" y="1440"/>
                  <a:pt x="4538" y="0"/>
                </a:cubicBezTo>
              </a:path>
            </a:pathLst>
          </a:custGeom>
          <a:gradFill>
            <a:gsLst>
              <a:gs pos="0">
                <a:schemeClr val="tx1">
                  <a:alpha val="0"/>
                </a:schemeClr>
              </a:gs>
              <a:gs pos="50000">
                <a:schemeClr val="tx1">
                  <a:alpha val="5000"/>
                </a:schemeClr>
              </a:gs>
              <a:gs pos="100000">
                <a:schemeClr val="tx1">
                  <a:alpha val="0"/>
                </a:schemeClr>
              </a:gs>
            </a:gsLst>
            <a:lin ang="5400000" scaled="1"/>
          </a:gradFill>
          <a:ln w="9525">
            <a:noFill/>
            <a:round/>
          </a:ln>
        </p:spPr>
        <p:txBody>
          <a:bodyPr anchor="ctr"/>
          <a:p>
            <a:pPr algn="ctr">
              <a:defRPr lang="ko-KR" altLang="en-US"/>
            </a:pPr>
            <a:endParaRPr lang="ko-KR" altLang="en-US"/>
          </a:p>
        </p:txBody>
      </p:sp>
      <p:sp>
        <p:nvSpPr>
          <p:cNvPr id="9" name=""/>
          <p:cNvSpPr/>
          <p:nvPr/>
        </p:nvSpPr>
        <p:spPr>
          <a:xfrm>
            <a:off x="35375" y="-25400"/>
            <a:ext cx="12191999" cy="6858000"/>
          </a:xfrm>
          <a:custGeom>
            <a:avLst/>
            <a:gdLst/>
            <a:cxnLst>
              <a:cxn ang="0">
                <a:pos x="0" y="4302"/>
              </a:cxn>
              <a:cxn ang="0">
                <a:pos x="120" y="3984"/>
              </a:cxn>
              <a:cxn ang="0">
                <a:pos x="257" y="3641"/>
              </a:cxn>
              <a:cxn ang="0">
                <a:pos x="374" y="3362"/>
              </a:cxn>
              <a:cxn ang="0">
                <a:pos x="512" y="3050"/>
              </a:cxn>
              <a:cxn ang="0">
                <a:pos x="668" y="2716"/>
              </a:cxn>
              <a:cxn ang="0">
                <a:pos x="843" y="2366"/>
              </a:cxn>
              <a:cxn ang="0">
                <a:pos x="1034" y="2008"/>
              </a:cxn>
              <a:cxn ang="0">
                <a:pos x="1136" y="1827"/>
              </a:cxn>
              <a:cxn ang="0">
                <a:pos x="1241" y="1648"/>
              </a:cxn>
              <a:cxn ang="0">
                <a:pos x="1350" y="1473"/>
              </a:cxn>
              <a:cxn ang="0">
                <a:pos x="1462" y="1298"/>
              </a:cxn>
              <a:cxn ang="0">
                <a:pos x="1578" y="1128"/>
              </a:cxn>
              <a:cxn ang="0">
                <a:pos x="1698" y="962"/>
              </a:cxn>
              <a:cxn ang="0">
                <a:pos x="1820" y="803"/>
              </a:cxn>
              <a:cxn ang="0">
                <a:pos x="1946" y="649"/>
              </a:cxn>
              <a:cxn ang="0">
                <a:pos x="2075" y="504"/>
              </a:cxn>
              <a:cxn ang="0">
                <a:pos x="2206" y="367"/>
              </a:cxn>
              <a:cxn ang="0">
                <a:pos x="2341" y="240"/>
              </a:cxn>
              <a:cxn ang="0">
                <a:pos x="2478" y="123"/>
              </a:cxn>
              <a:cxn ang="0">
                <a:pos x="2617" y="18"/>
              </a:cxn>
              <a:cxn ang="0">
                <a:pos x="5536" y="1517"/>
              </a:cxn>
              <a:cxn ang="0">
                <a:pos x="5445" y="1595"/>
              </a:cxn>
              <a:cxn ang="0">
                <a:pos x="5187" y="1813"/>
              </a:cxn>
              <a:cxn ang="0">
                <a:pos x="4794" y="2136"/>
              </a:cxn>
              <a:cxn ang="0">
                <a:pos x="4291" y="2538"/>
              </a:cxn>
              <a:cxn ang="0">
                <a:pos x="4007" y="2759"/>
              </a:cxn>
              <a:cxn ang="0">
                <a:pos x="3707" y="2986"/>
              </a:cxn>
              <a:cxn ang="0">
                <a:pos x="3394" y="3219"/>
              </a:cxn>
              <a:cxn ang="0">
                <a:pos x="3070" y="3452"/>
              </a:cxn>
              <a:cxn ang="0">
                <a:pos x="2740" y="3681"/>
              </a:cxn>
              <a:cxn ang="0">
                <a:pos x="2407" y="3903"/>
              </a:cxn>
              <a:cxn ang="0">
                <a:pos x="2076" y="4114"/>
              </a:cxn>
              <a:cxn ang="0">
                <a:pos x="1748" y="4311"/>
              </a:cxn>
              <a:cxn ang="0">
                <a:pos x="1473" y="4314"/>
              </a:cxn>
              <a:cxn ang="0">
                <a:pos x="868" y="4320"/>
              </a:cxn>
              <a:cxn ang="0">
                <a:pos x="398" y="4320"/>
              </a:cxn>
              <a:cxn ang="0">
                <a:pos x="155" y="4316"/>
              </a:cxn>
              <a:cxn ang="0">
                <a:pos x="38" y="4311"/>
              </a:cxn>
              <a:cxn ang="0">
                <a:pos x="3" y="4305"/>
              </a:cxn>
              <a:cxn ang="0">
                <a:pos x="0" y="4302"/>
              </a:cxn>
            </a:cxnLst>
            <a:rect l="0" t="0" r="r" b="b"/>
            <a:pathLst>
              <a:path w="5554" h="4320">
                <a:moveTo>
                  <a:pt x="0" y="4302"/>
                </a:moveTo>
                <a:lnTo>
                  <a:pt x="0" y="4302"/>
                </a:lnTo>
                <a:lnTo>
                  <a:pt x="56" y="4151"/>
                </a:lnTo>
                <a:lnTo>
                  <a:pt x="120" y="3984"/>
                </a:lnTo>
                <a:lnTo>
                  <a:pt x="206" y="3766"/>
                </a:lnTo>
                <a:lnTo>
                  <a:pt x="257" y="3641"/>
                </a:lnTo>
                <a:lnTo>
                  <a:pt x="313" y="3505"/>
                </a:lnTo>
                <a:lnTo>
                  <a:pt x="374" y="3362"/>
                </a:lnTo>
                <a:lnTo>
                  <a:pt x="441" y="3210"/>
                </a:lnTo>
                <a:lnTo>
                  <a:pt x="512" y="3050"/>
                </a:lnTo>
                <a:lnTo>
                  <a:pt x="587" y="2886"/>
                </a:lnTo>
                <a:lnTo>
                  <a:pt x="668" y="2716"/>
                </a:lnTo>
                <a:lnTo>
                  <a:pt x="753" y="2543"/>
                </a:lnTo>
                <a:lnTo>
                  <a:pt x="843" y="2366"/>
                </a:lnTo>
                <a:lnTo>
                  <a:pt x="936" y="2187"/>
                </a:lnTo>
                <a:lnTo>
                  <a:pt x="1034" y="2008"/>
                </a:lnTo>
                <a:lnTo>
                  <a:pt x="1084" y="1918"/>
                </a:lnTo>
                <a:lnTo>
                  <a:pt x="1136" y="1827"/>
                </a:lnTo>
                <a:lnTo>
                  <a:pt x="1187" y="1739"/>
                </a:lnTo>
                <a:lnTo>
                  <a:pt x="1241" y="1648"/>
                </a:lnTo>
                <a:lnTo>
                  <a:pt x="1294" y="1560"/>
                </a:lnTo>
                <a:lnTo>
                  <a:pt x="1350" y="1473"/>
                </a:lnTo>
                <a:lnTo>
                  <a:pt x="1405" y="1385"/>
                </a:lnTo>
                <a:lnTo>
                  <a:pt x="1462" y="1298"/>
                </a:lnTo>
                <a:lnTo>
                  <a:pt x="1520" y="1212"/>
                </a:lnTo>
                <a:lnTo>
                  <a:pt x="1578" y="1128"/>
                </a:lnTo>
                <a:lnTo>
                  <a:pt x="1637" y="1044"/>
                </a:lnTo>
                <a:lnTo>
                  <a:pt x="1698" y="962"/>
                </a:lnTo>
                <a:lnTo>
                  <a:pt x="1758" y="881"/>
                </a:lnTo>
                <a:lnTo>
                  <a:pt x="1820" y="803"/>
                </a:lnTo>
                <a:lnTo>
                  <a:pt x="1882" y="724"/>
                </a:lnTo>
                <a:lnTo>
                  <a:pt x="1946" y="649"/>
                </a:lnTo>
                <a:lnTo>
                  <a:pt x="2011" y="575"/>
                </a:lnTo>
                <a:lnTo>
                  <a:pt x="2075" y="504"/>
                </a:lnTo>
                <a:lnTo>
                  <a:pt x="2141" y="433"/>
                </a:lnTo>
                <a:lnTo>
                  <a:pt x="2206" y="367"/>
                </a:lnTo>
                <a:lnTo>
                  <a:pt x="2274" y="302"/>
                </a:lnTo>
                <a:lnTo>
                  <a:pt x="2341" y="240"/>
                </a:lnTo>
                <a:lnTo>
                  <a:pt x="2409" y="180"/>
                </a:lnTo>
                <a:lnTo>
                  <a:pt x="2478" y="123"/>
                </a:lnTo>
                <a:lnTo>
                  <a:pt x="2548" y="69"/>
                </a:lnTo>
                <a:lnTo>
                  <a:pt x="2617" y="18"/>
                </a:lnTo>
                <a:lnTo>
                  <a:pt x="5554" y="0"/>
                </a:lnTo>
                <a:lnTo>
                  <a:pt x="5536" y="1517"/>
                </a:lnTo>
                <a:lnTo>
                  <a:pt x="5536" y="1517"/>
                </a:lnTo>
                <a:lnTo>
                  <a:pt x="5445" y="1595"/>
                </a:lnTo>
                <a:lnTo>
                  <a:pt x="5335" y="1688"/>
                </a:lnTo>
                <a:lnTo>
                  <a:pt x="5187" y="1813"/>
                </a:lnTo>
                <a:lnTo>
                  <a:pt x="5005" y="1963"/>
                </a:lnTo>
                <a:lnTo>
                  <a:pt x="4794" y="2136"/>
                </a:lnTo>
                <a:lnTo>
                  <a:pt x="4554" y="2330"/>
                </a:lnTo>
                <a:lnTo>
                  <a:pt x="4291" y="2538"/>
                </a:lnTo>
                <a:lnTo>
                  <a:pt x="4151" y="2646"/>
                </a:lnTo>
                <a:lnTo>
                  <a:pt x="4007" y="2759"/>
                </a:lnTo>
                <a:lnTo>
                  <a:pt x="3859" y="2871"/>
                </a:lnTo>
                <a:lnTo>
                  <a:pt x="3707" y="2986"/>
                </a:lnTo>
                <a:lnTo>
                  <a:pt x="3552" y="3102"/>
                </a:lnTo>
                <a:lnTo>
                  <a:pt x="3394" y="3219"/>
                </a:lnTo>
                <a:lnTo>
                  <a:pt x="3232" y="3335"/>
                </a:lnTo>
                <a:lnTo>
                  <a:pt x="3070" y="3452"/>
                </a:lnTo>
                <a:lnTo>
                  <a:pt x="2906" y="3567"/>
                </a:lnTo>
                <a:lnTo>
                  <a:pt x="2740" y="3681"/>
                </a:lnTo>
                <a:lnTo>
                  <a:pt x="2574" y="3794"/>
                </a:lnTo>
                <a:lnTo>
                  <a:pt x="2407" y="3903"/>
                </a:lnTo>
                <a:lnTo>
                  <a:pt x="2242" y="4011"/>
                </a:lnTo>
                <a:lnTo>
                  <a:pt x="2076" y="4114"/>
                </a:lnTo>
                <a:lnTo>
                  <a:pt x="1910" y="4215"/>
                </a:lnTo>
                <a:lnTo>
                  <a:pt x="1748" y="4311"/>
                </a:lnTo>
                <a:lnTo>
                  <a:pt x="1748" y="4311"/>
                </a:lnTo>
                <a:lnTo>
                  <a:pt x="1473" y="4314"/>
                </a:lnTo>
                <a:lnTo>
                  <a:pt x="1190" y="4317"/>
                </a:lnTo>
                <a:lnTo>
                  <a:pt x="868" y="4320"/>
                </a:lnTo>
                <a:lnTo>
                  <a:pt x="546" y="4320"/>
                </a:lnTo>
                <a:lnTo>
                  <a:pt x="398" y="4320"/>
                </a:lnTo>
                <a:lnTo>
                  <a:pt x="266" y="4319"/>
                </a:lnTo>
                <a:lnTo>
                  <a:pt x="155" y="4316"/>
                </a:lnTo>
                <a:lnTo>
                  <a:pt x="69" y="4313"/>
                </a:lnTo>
                <a:lnTo>
                  <a:pt x="38" y="4311"/>
                </a:lnTo>
                <a:lnTo>
                  <a:pt x="16" y="4308"/>
                </a:lnTo>
                <a:lnTo>
                  <a:pt x="3" y="4305"/>
                </a:lnTo>
                <a:lnTo>
                  <a:pt x="0" y="4304"/>
                </a:lnTo>
                <a:lnTo>
                  <a:pt x="0" y="4302"/>
                </a:lnTo>
                <a:lnTo>
                  <a:pt x="0" y="4302"/>
                </a:lnTo>
              </a:path>
            </a:pathLst>
          </a:custGeom>
          <a:gradFill flip="none" rotWithShape="1">
            <a:gsLst>
              <a:gs pos="0">
                <a:schemeClr val="tx1">
                  <a:alpha val="0"/>
                </a:schemeClr>
              </a:gs>
              <a:gs pos="50000">
                <a:schemeClr val="tx1">
                  <a:alpha val="8000"/>
                </a:schemeClr>
              </a:gs>
              <a:gs pos="100000">
                <a:schemeClr val="tx1">
                  <a:alpha val="0"/>
                </a:schemeClr>
              </a:gs>
            </a:gsLst>
            <a:lin ang="5400000" scaled="1"/>
            <a:tileRect/>
          </a:gradFill>
          <a:ln w="9525">
            <a:noFill/>
            <a:round/>
          </a:ln>
        </p:spPr>
        <p:txBody>
          <a:bodyPr anchor="ctr"/>
          <a:p>
            <a:pPr algn="ctr">
              <a:defRPr lang="ko-KR" altLang="en-US"/>
            </a:pPr>
            <a:endParaRPr lang="ko-KR" altLang="en-US"/>
          </a:p>
        </p:txBody>
      </p:sp>
      <p:sp>
        <p:nvSpPr>
          <p:cNvPr id="10" name=""/>
          <p:cNvSpPr/>
          <p:nvPr/>
        </p:nvSpPr>
        <p:spPr>
          <a:xfrm rot="516954" flipV="1">
            <a:off x="7370171" y="22697"/>
            <a:ext cx="4857750" cy="6356350"/>
          </a:xfrm>
          <a:custGeom>
            <a:avLst/>
            <a:gdLst/>
            <a:cxnLst>
              <a:cxn ang="0">
                <a:pos x="0" y="4004"/>
              </a:cxn>
              <a:cxn ang="0">
                <a:pos x="94" y="3938"/>
              </a:cxn>
              <a:cxn ang="0">
                <a:pos x="203" y="3856"/>
              </a:cxn>
              <a:cxn ang="0">
                <a:pos x="345" y="3743"/>
              </a:cxn>
              <a:cxn ang="0">
                <a:pos x="512" y="3598"/>
              </a:cxn>
              <a:cxn ang="0">
                <a:pos x="701" y="3421"/>
              </a:cxn>
              <a:cxn ang="0">
                <a:pos x="852" y="3267"/>
              </a:cxn>
              <a:cxn ang="0">
                <a:pos x="955" y="3157"/>
              </a:cxn>
              <a:cxn ang="0">
                <a:pos x="1059" y="3037"/>
              </a:cxn>
              <a:cxn ang="0">
                <a:pos x="1164" y="2910"/>
              </a:cxn>
              <a:cxn ang="0">
                <a:pos x="1270" y="2776"/>
              </a:cxn>
              <a:cxn ang="0">
                <a:pos x="1373" y="2634"/>
              </a:cxn>
              <a:cxn ang="0">
                <a:pos x="1476" y="2485"/>
              </a:cxn>
              <a:cxn ang="0">
                <a:pos x="1576" y="2328"/>
              </a:cxn>
              <a:cxn ang="0">
                <a:pos x="1673" y="2163"/>
              </a:cxn>
              <a:cxn ang="0">
                <a:pos x="1766" y="1992"/>
              </a:cxn>
              <a:cxn ang="0">
                <a:pos x="1854" y="1812"/>
              </a:cxn>
              <a:cxn ang="0">
                <a:pos x="1936" y="1626"/>
              </a:cxn>
              <a:cxn ang="0">
                <a:pos x="2013" y="1433"/>
              </a:cxn>
              <a:cxn ang="0">
                <a:pos x="2081" y="1231"/>
              </a:cxn>
              <a:cxn ang="0">
                <a:pos x="2141" y="1023"/>
              </a:cxn>
              <a:cxn ang="0">
                <a:pos x="2193" y="808"/>
              </a:cxn>
              <a:cxn ang="0">
                <a:pos x="2237" y="586"/>
              </a:cxn>
              <a:cxn ang="0">
                <a:pos x="2268" y="357"/>
              </a:cxn>
              <a:cxn ang="0">
                <a:pos x="2289" y="121"/>
              </a:cxn>
              <a:cxn ang="0">
                <a:pos x="598" y="24"/>
              </a:cxn>
              <a:cxn ang="0">
                <a:pos x="611" y="55"/>
              </a:cxn>
              <a:cxn ang="0">
                <a:pos x="669" y="208"/>
              </a:cxn>
              <a:cxn ang="0">
                <a:pos x="726" y="371"/>
              </a:cxn>
              <a:cxn ang="0">
                <a:pos x="789" y="575"/>
              </a:cxn>
              <a:cxn ang="0">
                <a:pos x="852" y="814"/>
              </a:cxn>
              <a:cxn ang="0">
                <a:pos x="896" y="1014"/>
              </a:cxn>
              <a:cxn ang="0">
                <a:pos x="923" y="1155"/>
              </a:cxn>
              <a:cxn ang="0">
                <a:pos x="946" y="1301"/>
              </a:cxn>
              <a:cxn ang="0">
                <a:pos x="965" y="1452"/>
              </a:cxn>
              <a:cxn ang="0">
                <a:pos x="979" y="1606"/>
              </a:cxn>
              <a:cxn ang="0">
                <a:pos x="988" y="1763"/>
              </a:cxn>
              <a:cxn ang="0">
                <a:pos x="991" y="1923"/>
              </a:cxn>
              <a:cxn ang="0">
                <a:pos x="985" y="2083"/>
              </a:cxn>
              <a:cxn ang="0">
                <a:pos x="973" y="2244"/>
              </a:cxn>
              <a:cxn ang="0">
                <a:pos x="952" y="2405"/>
              </a:cxn>
              <a:cxn ang="0">
                <a:pos x="920" y="2565"/>
              </a:cxn>
              <a:cxn ang="0">
                <a:pos x="880" y="2724"/>
              </a:cxn>
              <a:cxn ang="0">
                <a:pos x="828" y="2879"/>
              </a:cxn>
              <a:cxn ang="0">
                <a:pos x="764" y="3031"/>
              </a:cxn>
              <a:cxn ang="0">
                <a:pos x="687" y="3179"/>
              </a:cxn>
              <a:cxn ang="0">
                <a:pos x="622" y="3288"/>
              </a:cxn>
              <a:cxn ang="0">
                <a:pos x="574" y="3359"/>
              </a:cxn>
              <a:cxn ang="0">
                <a:pos x="521" y="3427"/>
              </a:cxn>
              <a:cxn ang="0">
                <a:pos x="466" y="3495"/>
              </a:cxn>
              <a:cxn ang="0">
                <a:pos x="408" y="3559"/>
              </a:cxn>
              <a:cxn ang="0">
                <a:pos x="345" y="3623"/>
              </a:cxn>
              <a:cxn ang="0">
                <a:pos x="278" y="3684"/>
              </a:cxn>
              <a:cxn ang="0">
                <a:pos x="208" y="3744"/>
              </a:cxn>
              <a:cxn ang="0">
                <a:pos x="133" y="3802"/>
              </a:cxn>
              <a:cxn ang="0">
                <a:pos x="54" y="3858"/>
              </a:cxn>
              <a:cxn ang="0">
                <a:pos x="0" y="4004"/>
              </a:cxn>
            </a:cxnLst>
            <a:rect l="0" t="0" r="r" b="b"/>
            <a:pathLst>
              <a:path w="2295" h="4004">
                <a:moveTo>
                  <a:pt x="0" y="4004"/>
                </a:moveTo>
                <a:lnTo>
                  <a:pt x="0" y="4004"/>
                </a:lnTo>
                <a:lnTo>
                  <a:pt x="25" y="3988"/>
                </a:lnTo>
                <a:lnTo>
                  <a:pt x="94" y="3938"/>
                </a:lnTo>
                <a:lnTo>
                  <a:pt x="145" y="3901"/>
                </a:lnTo>
                <a:lnTo>
                  <a:pt x="203" y="3856"/>
                </a:lnTo>
                <a:lnTo>
                  <a:pt x="270" y="3804"/>
                </a:lnTo>
                <a:lnTo>
                  <a:pt x="345" y="3743"/>
                </a:lnTo>
                <a:lnTo>
                  <a:pt x="426" y="3674"/>
                </a:lnTo>
                <a:lnTo>
                  <a:pt x="512" y="3598"/>
                </a:lnTo>
                <a:lnTo>
                  <a:pt x="605" y="3514"/>
                </a:lnTo>
                <a:lnTo>
                  <a:pt x="701" y="3421"/>
                </a:lnTo>
                <a:lnTo>
                  <a:pt x="801" y="3321"/>
                </a:lnTo>
                <a:lnTo>
                  <a:pt x="852" y="3267"/>
                </a:lnTo>
                <a:lnTo>
                  <a:pt x="902" y="3214"/>
                </a:lnTo>
                <a:lnTo>
                  <a:pt x="955" y="3157"/>
                </a:lnTo>
                <a:lnTo>
                  <a:pt x="1007" y="3097"/>
                </a:lnTo>
                <a:lnTo>
                  <a:pt x="1059" y="3037"/>
                </a:lnTo>
                <a:lnTo>
                  <a:pt x="1112" y="2975"/>
                </a:lnTo>
                <a:lnTo>
                  <a:pt x="1164" y="2910"/>
                </a:lnTo>
                <a:lnTo>
                  <a:pt x="1218" y="2845"/>
                </a:lnTo>
                <a:lnTo>
                  <a:pt x="1270" y="2776"/>
                </a:lnTo>
                <a:lnTo>
                  <a:pt x="1322" y="2706"/>
                </a:lnTo>
                <a:lnTo>
                  <a:pt x="1373" y="2634"/>
                </a:lnTo>
                <a:lnTo>
                  <a:pt x="1425" y="2559"/>
                </a:lnTo>
                <a:lnTo>
                  <a:pt x="1476" y="2485"/>
                </a:lnTo>
                <a:lnTo>
                  <a:pt x="1527" y="2407"/>
                </a:lnTo>
                <a:lnTo>
                  <a:pt x="1576" y="2328"/>
                </a:lnTo>
                <a:lnTo>
                  <a:pt x="1626" y="2246"/>
                </a:lnTo>
                <a:lnTo>
                  <a:pt x="1673" y="2163"/>
                </a:lnTo>
                <a:lnTo>
                  <a:pt x="1720" y="2078"/>
                </a:lnTo>
                <a:lnTo>
                  <a:pt x="1766" y="1992"/>
                </a:lnTo>
                <a:lnTo>
                  <a:pt x="1811" y="1902"/>
                </a:lnTo>
                <a:lnTo>
                  <a:pt x="1854" y="1812"/>
                </a:lnTo>
                <a:lnTo>
                  <a:pt x="1896" y="1720"/>
                </a:lnTo>
                <a:lnTo>
                  <a:pt x="1936" y="1626"/>
                </a:lnTo>
                <a:lnTo>
                  <a:pt x="1975" y="1530"/>
                </a:lnTo>
                <a:lnTo>
                  <a:pt x="2013" y="1433"/>
                </a:lnTo>
                <a:lnTo>
                  <a:pt x="2047" y="1333"/>
                </a:lnTo>
                <a:lnTo>
                  <a:pt x="2081" y="1231"/>
                </a:lnTo>
                <a:lnTo>
                  <a:pt x="2113" y="1128"/>
                </a:lnTo>
                <a:lnTo>
                  <a:pt x="2141" y="1023"/>
                </a:lnTo>
                <a:lnTo>
                  <a:pt x="2169" y="917"/>
                </a:lnTo>
                <a:lnTo>
                  <a:pt x="2193" y="808"/>
                </a:lnTo>
                <a:lnTo>
                  <a:pt x="2216" y="698"/>
                </a:lnTo>
                <a:lnTo>
                  <a:pt x="2237" y="586"/>
                </a:lnTo>
                <a:lnTo>
                  <a:pt x="2253" y="472"/>
                </a:lnTo>
                <a:lnTo>
                  <a:pt x="2268" y="357"/>
                </a:lnTo>
                <a:lnTo>
                  <a:pt x="2280" y="239"/>
                </a:lnTo>
                <a:lnTo>
                  <a:pt x="2289" y="121"/>
                </a:lnTo>
                <a:lnTo>
                  <a:pt x="2295" y="0"/>
                </a:lnTo>
                <a:lnTo>
                  <a:pt x="598" y="24"/>
                </a:lnTo>
                <a:lnTo>
                  <a:pt x="598" y="24"/>
                </a:lnTo>
                <a:lnTo>
                  <a:pt x="611" y="55"/>
                </a:lnTo>
                <a:lnTo>
                  <a:pt x="645" y="143"/>
                </a:lnTo>
                <a:lnTo>
                  <a:pt x="669" y="208"/>
                </a:lnTo>
                <a:lnTo>
                  <a:pt x="696" y="282"/>
                </a:lnTo>
                <a:lnTo>
                  <a:pt x="726" y="371"/>
                </a:lnTo>
                <a:lnTo>
                  <a:pt x="756" y="468"/>
                </a:lnTo>
                <a:lnTo>
                  <a:pt x="789" y="575"/>
                </a:lnTo>
                <a:lnTo>
                  <a:pt x="820" y="690"/>
                </a:lnTo>
                <a:lnTo>
                  <a:pt x="852" y="814"/>
                </a:lnTo>
                <a:lnTo>
                  <a:pt x="882" y="946"/>
                </a:lnTo>
                <a:lnTo>
                  <a:pt x="896" y="1014"/>
                </a:lnTo>
                <a:lnTo>
                  <a:pt x="910" y="1083"/>
                </a:lnTo>
                <a:lnTo>
                  <a:pt x="923" y="1155"/>
                </a:lnTo>
                <a:lnTo>
                  <a:pt x="935" y="1228"/>
                </a:lnTo>
                <a:lnTo>
                  <a:pt x="946" y="1301"/>
                </a:lnTo>
                <a:lnTo>
                  <a:pt x="956" y="1376"/>
                </a:lnTo>
                <a:lnTo>
                  <a:pt x="965" y="1452"/>
                </a:lnTo>
                <a:lnTo>
                  <a:pt x="973" y="1528"/>
                </a:lnTo>
                <a:lnTo>
                  <a:pt x="979" y="1606"/>
                </a:lnTo>
                <a:lnTo>
                  <a:pt x="985" y="1684"/>
                </a:lnTo>
                <a:lnTo>
                  <a:pt x="988" y="1763"/>
                </a:lnTo>
                <a:lnTo>
                  <a:pt x="989" y="1842"/>
                </a:lnTo>
                <a:lnTo>
                  <a:pt x="991" y="1923"/>
                </a:lnTo>
                <a:lnTo>
                  <a:pt x="989" y="2003"/>
                </a:lnTo>
                <a:lnTo>
                  <a:pt x="985" y="2083"/>
                </a:lnTo>
                <a:lnTo>
                  <a:pt x="980" y="2163"/>
                </a:lnTo>
                <a:lnTo>
                  <a:pt x="973" y="2244"/>
                </a:lnTo>
                <a:lnTo>
                  <a:pt x="964" y="2325"/>
                </a:lnTo>
                <a:lnTo>
                  <a:pt x="952" y="2405"/>
                </a:lnTo>
                <a:lnTo>
                  <a:pt x="937" y="2486"/>
                </a:lnTo>
                <a:lnTo>
                  <a:pt x="920" y="2565"/>
                </a:lnTo>
                <a:lnTo>
                  <a:pt x="901" y="2646"/>
                </a:lnTo>
                <a:lnTo>
                  <a:pt x="880" y="2724"/>
                </a:lnTo>
                <a:lnTo>
                  <a:pt x="855" y="2803"/>
                </a:lnTo>
                <a:lnTo>
                  <a:pt x="828" y="2879"/>
                </a:lnTo>
                <a:lnTo>
                  <a:pt x="798" y="2957"/>
                </a:lnTo>
                <a:lnTo>
                  <a:pt x="764" y="3031"/>
                </a:lnTo>
                <a:lnTo>
                  <a:pt x="728" y="3106"/>
                </a:lnTo>
                <a:lnTo>
                  <a:pt x="687" y="3179"/>
                </a:lnTo>
                <a:lnTo>
                  <a:pt x="645" y="3253"/>
                </a:lnTo>
                <a:lnTo>
                  <a:pt x="622" y="3288"/>
                </a:lnTo>
                <a:lnTo>
                  <a:pt x="598" y="3323"/>
                </a:lnTo>
                <a:lnTo>
                  <a:pt x="574" y="3359"/>
                </a:lnTo>
                <a:lnTo>
                  <a:pt x="548" y="3393"/>
                </a:lnTo>
                <a:lnTo>
                  <a:pt x="521" y="3427"/>
                </a:lnTo>
                <a:lnTo>
                  <a:pt x="495" y="3460"/>
                </a:lnTo>
                <a:lnTo>
                  <a:pt x="466" y="3495"/>
                </a:lnTo>
                <a:lnTo>
                  <a:pt x="438" y="3527"/>
                </a:lnTo>
                <a:lnTo>
                  <a:pt x="408" y="3559"/>
                </a:lnTo>
                <a:lnTo>
                  <a:pt x="377" y="3592"/>
                </a:lnTo>
                <a:lnTo>
                  <a:pt x="345" y="3623"/>
                </a:lnTo>
                <a:lnTo>
                  <a:pt x="312" y="3654"/>
                </a:lnTo>
                <a:lnTo>
                  <a:pt x="278" y="3684"/>
                </a:lnTo>
                <a:lnTo>
                  <a:pt x="244" y="3714"/>
                </a:lnTo>
                <a:lnTo>
                  <a:pt x="208" y="3744"/>
                </a:lnTo>
                <a:lnTo>
                  <a:pt x="170" y="3774"/>
                </a:lnTo>
                <a:lnTo>
                  <a:pt x="133" y="3802"/>
                </a:lnTo>
                <a:lnTo>
                  <a:pt x="93" y="3831"/>
                </a:lnTo>
                <a:lnTo>
                  <a:pt x="54" y="3858"/>
                </a:lnTo>
                <a:lnTo>
                  <a:pt x="12" y="3884"/>
                </a:lnTo>
                <a:lnTo>
                  <a:pt x="0" y="4004"/>
                </a:lnTo>
              </a:path>
            </a:pathLst>
          </a:custGeom>
          <a:gradFill flip="none" rotWithShape="1">
            <a:gsLst>
              <a:gs pos="0">
                <a:schemeClr val="tx1">
                  <a:alpha val="0"/>
                </a:schemeClr>
              </a:gs>
              <a:gs pos="50000">
                <a:schemeClr val="tx1">
                  <a:alpha val="2000"/>
                </a:schemeClr>
              </a:gs>
              <a:gs pos="100000">
                <a:schemeClr val="tx1">
                  <a:alpha val="0"/>
                </a:schemeClr>
              </a:gs>
            </a:gsLst>
            <a:lin ang="5400000" scaled="1"/>
            <a:tileRect/>
          </a:gradFill>
          <a:ln w="9525">
            <a:noFill/>
            <a:round/>
          </a:ln>
        </p:spPr>
        <p:txBody>
          <a:bodyPr anchor="ctr"/>
          <a:p>
            <a:pPr algn="ctr">
              <a:defRPr lang="ko-KR" altLang="en-US"/>
            </a:pPr>
            <a:endParaRPr lang="ko-KR" altLang="en-US"/>
          </a:p>
        </p:txBody>
      </p:sp>
      <p:sp>
        <p:nvSpPr>
          <p:cNvPr id="11" name=""/>
          <p:cNvSpPr/>
          <p:nvPr/>
        </p:nvSpPr>
        <p:spPr>
          <a:xfrm flipH="1" flipV="1">
            <a:off x="571461" y="0"/>
            <a:ext cx="4212166" cy="6858000"/>
          </a:xfrm>
          <a:custGeom>
            <a:avLst/>
            <a:gdLst/>
            <a:cxnLst>
              <a:cxn ang="0">
                <a:pos x="585" y="0"/>
              </a:cxn>
              <a:cxn ang="0">
                <a:pos x="716" y="272"/>
              </a:cxn>
              <a:cxn ang="0">
                <a:pos x="912" y="704"/>
              </a:cxn>
              <a:cxn ang="0">
                <a:pos x="1030" y="976"/>
              </a:cxn>
              <a:cxn ang="0">
                <a:pos x="1156" y="1276"/>
              </a:cxn>
              <a:cxn ang="0">
                <a:pos x="1288" y="1601"/>
              </a:cxn>
              <a:cxn ang="0">
                <a:pos x="1419" y="1942"/>
              </a:cxn>
              <a:cxn ang="0">
                <a:pos x="1545" y="2293"/>
              </a:cxn>
              <a:cxn ang="0">
                <a:pos x="1664" y="2649"/>
              </a:cxn>
              <a:cxn ang="0">
                <a:pos x="1771" y="3003"/>
              </a:cxn>
              <a:cxn ang="0">
                <a:pos x="1817" y="3177"/>
              </a:cxn>
              <a:cxn ang="0">
                <a:pos x="1860" y="3348"/>
              </a:cxn>
              <a:cxn ang="0">
                <a:pos x="1898" y="3517"/>
              </a:cxn>
              <a:cxn ang="0">
                <a:pos x="1930" y="3679"/>
              </a:cxn>
              <a:cxn ang="0">
                <a:pos x="1955" y="3837"/>
              </a:cxn>
              <a:cxn ang="0">
                <a:pos x="1974" y="3989"/>
              </a:cxn>
              <a:cxn ang="0">
                <a:pos x="1986" y="4136"/>
              </a:cxn>
              <a:cxn ang="0">
                <a:pos x="1990" y="4273"/>
              </a:cxn>
              <a:cxn ang="0">
                <a:pos x="0" y="4320"/>
              </a:cxn>
              <a:cxn ang="0">
                <a:pos x="40" y="4279"/>
              </a:cxn>
              <a:cxn ang="0">
                <a:pos x="101" y="4206"/>
              </a:cxn>
              <a:cxn ang="0">
                <a:pos x="186" y="4098"/>
              </a:cxn>
              <a:cxn ang="0">
                <a:pos x="284" y="3956"/>
              </a:cxn>
              <a:cxn ang="0">
                <a:pos x="364" y="3827"/>
              </a:cxn>
              <a:cxn ang="0">
                <a:pos x="420" y="3730"/>
              </a:cxn>
              <a:cxn ang="0">
                <a:pos x="474" y="3626"/>
              </a:cxn>
              <a:cxn ang="0">
                <a:pos x="528" y="3514"/>
              </a:cxn>
              <a:cxn ang="0">
                <a:pos x="581" y="3392"/>
              </a:cxn>
              <a:cxn ang="0">
                <a:pos x="632" y="3263"/>
              </a:cxn>
              <a:cxn ang="0">
                <a:pos x="679" y="3127"/>
              </a:cxn>
              <a:cxn ang="0">
                <a:pos x="721" y="2982"/>
              </a:cxn>
              <a:cxn ang="0">
                <a:pos x="761" y="2830"/>
              </a:cxn>
              <a:cxn ang="0">
                <a:pos x="793" y="2671"/>
              </a:cxn>
              <a:cxn ang="0">
                <a:pos x="819" y="2504"/>
              </a:cxn>
              <a:cxn ang="0">
                <a:pos x="838" y="2328"/>
              </a:cxn>
              <a:cxn ang="0">
                <a:pos x="850" y="2147"/>
              </a:cxn>
              <a:cxn ang="0">
                <a:pos x="852" y="1958"/>
              </a:cxn>
              <a:cxn ang="0">
                <a:pos x="844" y="1762"/>
              </a:cxn>
              <a:cxn ang="0">
                <a:pos x="827" y="1559"/>
              </a:cxn>
              <a:cxn ang="0">
                <a:pos x="797" y="1348"/>
              </a:cxn>
              <a:cxn ang="0">
                <a:pos x="756" y="1130"/>
              </a:cxn>
              <a:cxn ang="0">
                <a:pos x="701" y="906"/>
              </a:cxn>
              <a:cxn ang="0">
                <a:pos x="634" y="676"/>
              </a:cxn>
              <a:cxn ang="0">
                <a:pos x="552" y="439"/>
              </a:cxn>
              <a:cxn ang="0">
                <a:pos x="454" y="195"/>
              </a:cxn>
              <a:cxn ang="0">
                <a:pos x="585" y="0"/>
              </a:cxn>
            </a:cxnLst>
            <a:rect l="0" t="0" r="r" b="b"/>
            <a:pathLst>
              <a:path w="1990" h="4320">
                <a:moveTo>
                  <a:pt x="585" y="0"/>
                </a:moveTo>
                <a:lnTo>
                  <a:pt x="585" y="0"/>
                </a:lnTo>
                <a:lnTo>
                  <a:pt x="645" y="124"/>
                </a:lnTo>
                <a:lnTo>
                  <a:pt x="716" y="272"/>
                </a:lnTo>
                <a:lnTo>
                  <a:pt x="805" y="467"/>
                </a:lnTo>
                <a:lnTo>
                  <a:pt x="912" y="704"/>
                </a:lnTo>
                <a:lnTo>
                  <a:pt x="969" y="836"/>
                </a:lnTo>
                <a:lnTo>
                  <a:pt x="1030" y="976"/>
                </a:lnTo>
                <a:lnTo>
                  <a:pt x="1093" y="1122"/>
                </a:lnTo>
                <a:lnTo>
                  <a:pt x="1156" y="1276"/>
                </a:lnTo>
                <a:lnTo>
                  <a:pt x="1222" y="1437"/>
                </a:lnTo>
                <a:lnTo>
                  <a:pt x="1288" y="1601"/>
                </a:lnTo>
                <a:lnTo>
                  <a:pt x="1353" y="1769"/>
                </a:lnTo>
                <a:lnTo>
                  <a:pt x="1419" y="1942"/>
                </a:lnTo>
                <a:lnTo>
                  <a:pt x="1482" y="2116"/>
                </a:lnTo>
                <a:lnTo>
                  <a:pt x="1545" y="2293"/>
                </a:lnTo>
                <a:lnTo>
                  <a:pt x="1607" y="2472"/>
                </a:lnTo>
                <a:lnTo>
                  <a:pt x="1664" y="2649"/>
                </a:lnTo>
                <a:lnTo>
                  <a:pt x="1719" y="2827"/>
                </a:lnTo>
                <a:lnTo>
                  <a:pt x="1771" y="3003"/>
                </a:lnTo>
                <a:lnTo>
                  <a:pt x="1795" y="3091"/>
                </a:lnTo>
                <a:lnTo>
                  <a:pt x="1817" y="3177"/>
                </a:lnTo>
                <a:lnTo>
                  <a:pt x="1839" y="3263"/>
                </a:lnTo>
                <a:lnTo>
                  <a:pt x="1860" y="3348"/>
                </a:lnTo>
                <a:lnTo>
                  <a:pt x="1880" y="3433"/>
                </a:lnTo>
                <a:lnTo>
                  <a:pt x="1898" y="3517"/>
                </a:lnTo>
                <a:lnTo>
                  <a:pt x="1914" y="3599"/>
                </a:lnTo>
                <a:lnTo>
                  <a:pt x="1930" y="3679"/>
                </a:lnTo>
                <a:lnTo>
                  <a:pt x="1943" y="3760"/>
                </a:lnTo>
                <a:lnTo>
                  <a:pt x="1955" y="3837"/>
                </a:lnTo>
                <a:lnTo>
                  <a:pt x="1965" y="3915"/>
                </a:lnTo>
                <a:lnTo>
                  <a:pt x="1974" y="3989"/>
                </a:lnTo>
                <a:lnTo>
                  <a:pt x="1981" y="4064"/>
                </a:lnTo>
                <a:lnTo>
                  <a:pt x="1986" y="4136"/>
                </a:lnTo>
                <a:lnTo>
                  <a:pt x="1989" y="4206"/>
                </a:lnTo>
                <a:lnTo>
                  <a:pt x="1990" y="4273"/>
                </a:lnTo>
                <a:lnTo>
                  <a:pt x="0" y="4320"/>
                </a:lnTo>
                <a:lnTo>
                  <a:pt x="0" y="4320"/>
                </a:lnTo>
                <a:lnTo>
                  <a:pt x="18" y="4301"/>
                </a:lnTo>
                <a:lnTo>
                  <a:pt x="40" y="4279"/>
                </a:lnTo>
                <a:lnTo>
                  <a:pt x="67" y="4247"/>
                </a:lnTo>
                <a:lnTo>
                  <a:pt x="101" y="4206"/>
                </a:lnTo>
                <a:lnTo>
                  <a:pt x="140" y="4156"/>
                </a:lnTo>
                <a:lnTo>
                  <a:pt x="186" y="4098"/>
                </a:lnTo>
                <a:lnTo>
                  <a:pt x="234" y="4032"/>
                </a:lnTo>
                <a:lnTo>
                  <a:pt x="284" y="3956"/>
                </a:lnTo>
                <a:lnTo>
                  <a:pt x="338" y="3872"/>
                </a:lnTo>
                <a:lnTo>
                  <a:pt x="364" y="3827"/>
                </a:lnTo>
                <a:lnTo>
                  <a:pt x="392" y="3780"/>
                </a:lnTo>
                <a:lnTo>
                  <a:pt x="420" y="3730"/>
                </a:lnTo>
                <a:lnTo>
                  <a:pt x="446" y="3679"/>
                </a:lnTo>
                <a:lnTo>
                  <a:pt x="474" y="3626"/>
                </a:lnTo>
                <a:lnTo>
                  <a:pt x="502" y="3571"/>
                </a:lnTo>
                <a:lnTo>
                  <a:pt x="528" y="3514"/>
                </a:lnTo>
                <a:lnTo>
                  <a:pt x="555" y="3454"/>
                </a:lnTo>
                <a:lnTo>
                  <a:pt x="581" y="3392"/>
                </a:lnTo>
                <a:lnTo>
                  <a:pt x="607" y="3329"/>
                </a:lnTo>
                <a:lnTo>
                  <a:pt x="632" y="3263"/>
                </a:lnTo>
                <a:lnTo>
                  <a:pt x="656" y="3196"/>
                </a:lnTo>
                <a:lnTo>
                  <a:pt x="679" y="3127"/>
                </a:lnTo>
                <a:lnTo>
                  <a:pt x="701" y="3056"/>
                </a:lnTo>
                <a:lnTo>
                  <a:pt x="721" y="2982"/>
                </a:lnTo>
                <a:lnTo>
                  <a:pt x="742" y="2908"/>
                </a:lnTo>
                <a:lnTo>
                  <a:pt x="761" y="2830"/>
                </a:lnTo>
                <a:lnTo>
                  <a:pt x="777" y="2751"/>
                </a:lnTo>
                <a:lnTo>
                  <a:pt x="793" y="2671"/>
                </a:lnTo>
                <a:lnTo>
                  <a:pt x="808" y="2587"/>
                </a:lnTo>
                <a:lnTo>
                  <a:pt x="819" y="2504"/>
                </a:lnTo>
                <a:lnTo>
                  <a:pt x="830" y="2418"/>
                </a:lnTo>
                <a:lnTo>
                  <a:pt x="838" y="2328"/>
                </a:lnTo>
                <a:lnTo>
                  <a:pt x="846" y="2239"/>
                </a:lnTo>
                <a:lnTo>
                  <a:pt x="850" y="2147"/>
                </a:lnTo>
                <a:lnTo>
                  <a:pt x="852" y="2053"/>
                </a:lnTo>
                <a:lnTo>
                  <a:pt x="852" y="1958"/>
                </a:lnTo>
                <a:lnTo>
                  <a:pt x="850" y="1860"/>
                </a:lnTo>
                <a:lnTo>
                  <a:pt x="844" y="1762"/>
                </a:lnTo>
                <a:lnTo>
                  <a:pt x="837" y="1661"/>
                </a:lnTo>
                <a:lnTo>
                  <a:pt x="827" y="1559"/>
                </a:lnTo>
                <a:lnTo>
                  <a:pt x="814" y="1453"/>
                </a:lnTo>
                <a:lnTo>
                  <a:pt x="797" y="1348"/>
                </a:lnTo>
                <a:lnTo>
                  <a:pt x="778" y="1240"/>
                </a:lnTo>
                <a:lnTo>
                  <a:pt x="756" y="1130"/>
                </a:lnTo>
                <a:lnTo>
                  <a:pt x="730" y="1019"/>
                </a:lnTo>
                <a:lnTo>
                  <a:pt x="701" y="906"/>
                </a:lnTo>
                <a:lnTo>
                  <a:pt x="669" y="792"/>
                </a:lnTo>
                <a:lnTo>
                  <a:pt x="634" y="676"/>
                </a:lnTo>
                <a:lnTo>
                  <a:pt x="594" y="558"/>
                </a:lnTo>
                <a:lnTo>
                  <a:pt x="552" y="439"/>
                </a:lnTo>
                <a:lnTo>
                  <a:pt x="503" y="318"/>
                </a:lnTo>
                <a:lnTo>
                  <a:pt x="454" y="195"/>
                </a:lnTo>
                <a:lnTo>
                  <a:pt x="398" y="70"/>
                </a:lnTo>
                <a:lnTo>
                  <a:pt x="585" y="0"/>
                </a:lnTo>
              </a:path>
            </a:pathLst>
          </a:custGeom>
          <a:gradFill>
            <a:gsLst>
              <a:gs pos="0">
                <a:schemeClr val="tx1">
                  <a:alpha val="0"/>
                </a:schemeClr>
              </a:gs>
              <a:gs pos="50000">
                <a:schemeClr val="tx1">
                  <a:alpha val="5000"/>
                </a:schemeClr>
              </a:gs>
              <a:gs pos="100000">
                <a:schemeClr val="tx1">
                  <a:alpha val="0"/>
                </a:schemeClr>
              </a:gs>
            </a:gsLst>
            <a:lin ang="5400000" scaled="1"/>
          </a:gradFill>
          <a:ln w="9525">
            <a:noFill/>
            <a:round/>
          </a:ln>
        </p:spPr>
        <p:txBody>
          <a:bodyPr anchor="ctr"/>
          <a:p>
            <a:pPr algn="ctr">
              <a:defRPr lang="ko-KR" altLang="en-US"/>
            </a:pPr>
            <a:endParaRPr lang="ko-KR" altLang="en-US"/>
          </a:p>
        </p:txBody>
      </p:sp>
      <p:sp>
        <p:nvSpPr>
          <p:cNvPr id="2" name=""/>
          <p:cNvSpPr>
            <a:spLocks noGrp="1"/>
          </p:cNvSpPr>
          <p:nvPr>
            <p:ph type="title" idx="0"/>
          </p:nvPr>
        </p:nvSpPr>
        <p:spPr>
          <a:xfrm>
            <a:off x="666711" y="4567255"/>
            <a:ext cx="10363199" cy="1362075"/>
          </a:xfrm>
        </p:spPr>
        <p:txBody>
          <a:bodyPr anchor="t"/>
          <a:lstStyle>
            <a:lvl1pPr algn="l">
              <a:defRPr xmlns:mc="http://schemas.openxmlformats.org/markup-compatibility/2006" xmlns:hp="http://schemas.haansoft.com/office/presentation/8.0" sz="5400" b="0" cap="all" mc:Ignorable="hp" hp:hslEmbossed="0">
                <a:effectLst>
                  <a:outerShdw blurRad="38100" dist="38100" dir="2700000" algn="tl">
                    <a:srgbClr val="000000">
                      <a:alpha val="43140"/>
                    </a:srgbClr>
                  </a:outerShdw>
                </a:effectLst>
              </a:defRPr>
            </a:lvl1pPr>
          </a:lstStyle>
          <a:p>
            <a:pPr lvl="0">
              <a:defRPr lang="ko-KR" altLang="en-US"/>
            </a:pPr>
            <a:r>
              <a:rPr lang="ko-KR" altLang="en-US"/>
              <a:t>마스터 제목 스타일 편집</a:t>
            </a:r>
            <a:endParaRPr lang="ko-KR" altLang="en-US"/>
          </a:p>
        </p:txBody>
      </p:sp>
      <p:sp>
        <p:nvSpPr>
          <p:cNvPr id="3" name=""/>
          <p:cNvSpPr>
            <a:spLocks noGrp="1"/>
          </p:cNvSpPr>
          <p:nvPr>
            <p:ph type="body" idx="1"/>
          </p:nvPr>
        </p:nvSpPr>
        <p:spPr>
          <a:xfrm>
            <a:off x="666711" y="3946545"/>
            <a:ext cx="10363199" cy="620710"/>
          </a:xfrm>
        </p:spPr>
        <p:txBody>
          <a:bodyPr anchor="b"/>
          <a:lstStyle>
            <a:lvl1pPr marL="0" indent="0">
              <a:buNone/>
              <a:defRPr sz="2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 lang="ko-KR" altLang="en-US"/>
            </a:pPr>
            <a:r>
              <a:rPr lang="ko-KR" altLang="en-US"/>
              <a:t>마스터 텍스트 스타일을 편집합니다</a:t>
            </a:r>
            <a:endParaRPr lang="ko-KR" altLang="en-US"/>
          </a:p>
        </p:txBody>
      </p:sp>
      <p:sp>
        <p:nvSpPr>
          <p:cNvPr id="4" name="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ko-KR" altLang="en-US"/>
            </a:pPr>
            <a:fld id="{12FCCFE7-2707-4588-8B48-69AE8E1B12A3}" type="datetime1">
              <a:rPr lang="ko-KR" altLang="en-US"/>
              <a:pPr>
                <a:defRPr lang="ko-KR" altLang="en-US"/>
              </a:pPr>
              <a:t>2015-07-13</a:t>
            </a:fld>
            <a:endParaRPr lang="ko-KR" altLang="en-US"/>
          </a:p>
        </p:txBody>
      </p:sp>
      <p:sp>
        <p:nvSpPr>
          <p:cNvPr id="5" name="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ko-KR" altLang="en-US"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6" name="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ko-KR" altLang="en-US"/>
            </a:pPr>
            <a:fld id="{5527EBBF-1B2A-4172-A31E-75D9C246BB9F}" type="slidenum">
              <a:rPr lang="ko-KR" altLang="en-US"/>
              <a:pPr>
                <a:defRPr lang="ko-KR" altLang="en-US"/>
              </a:pPr>
              <a:t>‹#›</a:t>
            </a:fld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xmlns:mc="http://schemas.openxmlformats.org/markup-compatibility/2006" xmlns:hp="http://schemas.haansoft.com/office/presentation/8.0" mc:Ignorable="hp" hp:hslDur="500"/>
</p:sldLayout>
</file>

<file path=ppt/slideLayouts/slideLayout5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matchingName="제목 및 내용 2개" type="twoObj" preserve="1">
  <p:cSld name="제목 및 내용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pPr lvl="0">
              <a:defRPr lang="ko-KR" altLang="en-US"/>
            </a:pPr>
            <a:r>
              <a:rPr lang="ko-KR" altLang="en-US"/>
              <a:t>마스터 제목 스타일 편집</a:t>
            </a:r>
            <a:endParaRPr lang="ko-KR" altLang="en-US"/>
          </a:p>
        </p:txBody>
      </p:sp>
      <p:sp>
        <p:nvSpPr>
          <p:cNvPr id="3" name=""/>
          <p:cNvSpPr>
            <a:spLocks noGrp="1"/>
          </p:cNvSpPr>
          <p:nvPr>
            <p:ph sz="half" idx="1"/>
          </p:nvPr>
        </p:nvSpPr>
        <p:spPr>
          <a:xfrm>
            <a:off x="444499" y="1222376"/>
            <a:ext cx="5549899" cy="506412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 lang="ko-KR" altLang="en-US"/>
            </a:pPr>
            <a:r>
              <a:rPr lang="ko-KR" altLang="en-US"/>
              <a:t>마스터 텍스트 스타일을 편집합니다</a:t>
            </a:r>
            <a:endParaRPr lang="ko-KR" altLang="en-US"/>
          </a:p>
          <a:p>
            <a:pPr lvl="1">
              <a:defRPr lang="ko-KR" altLang="en-US"/>
            </a:pPr>
            <a:r>
              <a:rPr lang="ko-KR" altLang="en-US"/>
              <a:t>둘째 수준</a:t>
            </a:r>
            <a:endParaRPr lang="ko-KR" altLang="en-US"/>
          </a:p>
          <a:p>
            <a:pPr lvl="2">
              <a:defRPr lang="ko-KR" altLang="en-US"/>
            </a:pPr>
            <a:r>
              <a:rPr lang="ko-KR" altLang="en-US"/>
              <a:t>셋째 수준</a:t>
            </a:r>
            <a:endParaRPr lang="ko-KR" altLang="en-US"/>
          </a:p>
          <a:p>
            <a:pPr lvl="3">
              <a:defRPr lang="ko-KR" altLang="en-US"/>
            </a:pPr>
            <a:r>
              <a:rPr lang="ko-KR" altLang="en-US"/>
              <a:t>넷째 수준</a:t>
            </a:r>
            <a:endParaRPr lang="ko-KR" altLang="en-US"/>
          </a:p>
          <a:p>
            <a:pPr lvl="4">
              <a:defRPr lang="ko-KR" altLang="en-US"/>
            </a:pPr>
            <a:r>
              <a:rPr lang="ko-KR" altLang="en-US"/>
              <a:t>다섯째 수준</a:t>
            </a:r>
            <a:endParaRPr lang="ko-KR" altLang="en-US"/>
          </a:p>
        </p:txBody>
      </p:sp>
      <p:sp>
        <p:nvSpPr>
          <p:cNvPr id="4" name=""/>
          <p:cNvSpPr>
            <a:spLocks noGrp="1"/>
          </p:cNvSpPr>
          <p:nvPr>
            <p:ph sz="half" idx="2"/>
          </p:nvPr>
        </p:nvSpPr>
        <p:spPr>
          <a:xfrm>
            <a:off x="6197598" y="1222376"/>
            <a:ext cx="5549899" cy="506412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 lang="ko-KR" altLang="en-US"/>
            </a:pPr>
            <a:r>
              <a:rPr lang="ko-KR" altLang="en-US"/>
              <a:t>마스터 텍스트 스타일을 편집합니다</a:t>
            </a:r>
            <a:endParaRPr lang="ko-KR" altLang="en-US"/>
          </a:p>
          <a:p>
            <a:pPr lvl="1">
              <a:defRPr lang="ko-KR" altLang="en-US"/>
            </a:pPr>
            <a:r>
              <a:rPr lang="ko-KR" altLang="en-US"/>
              <a:t>둘째 수준</a:t>
            </a:r>
            <a:endParaRPr lang="ko-KR" altLang="en-US"/>
          </a:p>
          <a:p>
            <a:pPr lvl="2">
              <a:defRPr lang="ko-KR" altLang="en-US"/>
            </a:pPr>
            <a:r>
              <a:rPr lang="ko-KR" altLang="en-US"/>
              <a:t>셋째 수준</a:t>
            </a:r>
            <a:endParaRPr lang="ko-KR" altLang="en-US"/>
          </a:p>
          <a:p>
            <a:pPr lvl="3">
              <a:defRPr lang="ko-KR" altLang="en-US"/>
            </a:pPr>
            <a:r>
              <a:rPr lang="ko-KR" altLang="en-US"/>
              <a:t>넷째 수준</a:t>
            </a:r>
            <a:endParaRPr lang="ko-KR" altLang="en-US"/>
          </a:p>
          <a:p>
            <a:pPr lvl="4">
              <a:defRPr lang="ko-KR" altLang="en-US"/>
            </a:pPr>
            <a:r>
              <a:rPr lang="ko-KR" altLang="en-US"/>
              <a:t>다섯째 수준</a:t>
            </a:r>
            <a:endParaRPr lang="ko-KR" altLang="en-US"/>
          </a:p>
        </p:txBody>
      </p:sp>
      <p:sp>
        <p:nvSpPr>
          <p:cNvPr id="5" name="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ko-KR" altLang="en-US"/>
            </a:pPr>
            <a:fld id="{3A9F0019-BF5E-4BF7-B071-E8251C875BE5}" type="datetime1">
              <a:rPr lang="ko-KR" altLang="en-US"/>
              <a:pPr>
                <a:defRPr lang="ko-KR" altLang="en-US"/>
              </a:pPr>
              <a:t>2015-07-13</a:t>
            </a:fld>
            <a:endParaRPr lang="ko-KR" altLang="en-US"/>
          </a:p>
        </p:txBody>
      </p:sp>
      <p:sp>
        <p:nvSpPr>
          <p:cNvPr id="6" name="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ko-KR" altLang="en-US"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7" name="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ko-KR" altLang="en-US"/>
            </a:pPr>
            <a:fld id="{AD22CD3B-FDDF-4998-970C-76E6E0BEC65F}" type="slidenum">
              <a:rPr lang="ko-KR" altLang="en-US"/>
              <a:pPr>
                <a:defRPr lang="ko-KR" altLang="en-US"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6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matchingName="제목만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/>
          <p:cNvSpPr>
            <a:spLocks noGrp="1"/>
          </p:cNvSpPr>
          <p:nvPr>
            <p:ph type="title" idx="0"/>
          </p:nvPr>
        </p:nvSpPr>
        <p:spPr/>
        <p:txBody>
          <a:bodyPr/>
          <a:lstStyle>
            <a:lvl1pPr>
              <a:defRPr sz="3600"/>
            </a:lvl1pPr>
          </a:lstStyle>
          <a:p>
            <a:pPr lvl="0">
              <a:defRPr lang="ko-KR" altLang="en-US"/>
            </a:pPr>
            <a:r>
              <a:rPr lang="ko-KR" altLang="en-US"/>
              <a:t>마스터 제목 스타일 편집</a:t>
            </a:r>
            <a:endParaRPr lang="ko-KR" altLang="en-US"/>
          </a:p>
        </p:txBody>
      </p:sp>
      <p:sp>
        <p:nvSpPr>
          <p:cNvPr id="3" name="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ko-KR" altLang="en-US"/>
            </a:pPr>
            <a:fld id="{FED2894F-5E94-4162-A2F1-85C1E9A1B1A0}" type="datetime1">
              <a:rPr lang="ko-KR" altLang="en-US"/>
              <a:pPr>
                <a:defRPr lang="ko-KR" altLang="en-US"/>
              </a:pPr>
              <a:t>2015-07-13</a:t>
            </a:fld>
            <a:endParaRPr lang="ko-KR" altLang="en-US"/>
          </a:p>
        </p:txBody>
      </p:sp>
      <p:sp>
        <p:nvSpPr>
          <p:cNvPr id="4" name="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ko-KR" altLang="en-US"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5" name="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ko-KR" altLang="en-US"/>
            </a:pPr>
            <a:fld id="{AD22CD3B-FDDF-4998-970C-76E6E0BEC65F}" type="slidenum">
              <a:rPr lang="ko-KR" altLang="en-US"/>
              <a:pPr>
                <a:defRPr lang="ko-KR" altLang="en-US"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7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matchingName="제목 및 표" type="tbl" preserve="1">
  <p:cSld name="제목 및 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pPr lvl="0">
              <a:defRPr lang="ko-KR" altLang="en-US"/>
            </a:pPr>
            <a:r>
              <a:rPr lang="ko-KR" altLang="en-US"/>
              <a:t>마스터 제목 스타일 편집</a:t>
            </a:r>
            <a:endParaRPr lang="ko-KR" altLang="en-US"/>
          </a:p>
        </p:txBody>
      </p:sp>
      <p:sp>
        <p:nvSpPr>
          <p:cNvPr id="7" name=""/>
          <p:cNvSpPr>
            <a:spLocks noGrp="1" noTextEdit="1"/>
          </p:cNvSpPr>
          <p:nvPr>
            <p:ph type="tbl" sz="quarter" idx="13"/>
          </p:nvPr>
        </p:nvSpPr>
        <p:spPr>
          <a:xfrm>
            <a:off x="476250" y="1285875"/>
            <a:ext cx="11239499" cy="4929188"/>
          </a:xfrm>
        </p:spPr>
        <p:txBody>
          <a:bodyPr/>
          <a:lstStyle>
            <a:lvl1pPr>
              <a:buNone/>
              <a:defRPr/>
            </a:lvl1pPr>
          </a:lstStyle>
          <a:p>
            <a:pPr lvl="0">
              <a:defRPr lang="ko-KR" altLang="en-US"/>
            </a:pPr>
            <a:r>
              <a:rPr lang="ko-KR" altLang="en-US"/>
              <a:t>표를 추가하려면 아이콘을 클릭하십시오</a:t>
            </a:r>
            <a:endParaRPr lang="ko-KR" altLang="en-US"/>
          </a:p>
        </p:txBody>
      </p:sp>
      <p:sp>
        <p:nvSpPr>
          <p:cNvPr id="3" name="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ko-KR" altLang="en-US"/>
            </a:pPr>
            <a:fld id="{308AF2F8-C5DF-4497-A61C-DF866D93943B}" type="datetime1">
              <a:rPr lang="ko-KR" altLang="en-US"/>
              <a:pPr>
                <a:defRPr lang="ko-KR" altLang="en-US"/>
              </a:pPr>
              <a:t>2015-07-13</a:t>
            </a:fld>
            <a:endParaRPr lang="ko-KR" altLang="en-US"/>
          </a:p>
        </p:txBody>
      </p:sp>
      <p:sp>
        <p:nvSpPr>
          <p:cNvPr id="4" name="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ko-KR" altLang="en-US"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5" name="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ko-KR" altLang="en-US"/>
            </a:pPr>
            <a:fld id="{AD22CD3B-FDDF-4998-970C-76E6E0BEC65F}" type="slidenum">
              <a:rPr lang="ko-KR" altLang="en-US"/>
              <a:pPr>
                <a:defRPr lang="ko-KR" altLang="en-US"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8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matchingName="제목 및 내용 4개" type="fourObj" preserve="1">
  <p:cSld name="제목 및 내용 4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pPr lvl="0">
              <a:defRPr lang="ko-KR" altLang="en-US"/>
            </a:pPr>
            <a:r>
              <a:rPr lang="ko-KR" altLang="en-US"/>
              <a:t>마스터 제목 스타일 편집</a:t>
            </a:r>
            <a:endParaRPr lang="ko-KR" altLang="en-US"/>
          </a:p>
        </p:txBody>
      </p:sp>
      <p:sp>
        <p:nvSpPr>
          <p:cNvPr id="7" name=""/>
          <p:cNvSpPr>
            <a:spLocks noGrp="1"/>
          </p:cNvSpPr>
          <p:nvPr>
            <p:ph sz="quarter" idx="13"/>
          </p:nvPr>
        </p:nvSpPr>
        <p:spPr>
          <a:xfrm>
            <a:off x="461735" y="1231446"/>
            <a:ext cx="5524498" cy="2415268"/>
          </a:xfrm>
        </p:spPr>
        <p:txBody>
          <a:bodyPr/>
          <a:lstStyle/>
          <a:p>
            <a:pPr lvl="0">
              <a:defRPr lang="ko-KR" altLang="en-US"/>
            </a:pPr>
            <a:r>
              <a:rPr lang="ko-KR" altLang="en-US"/>
              <a:t>마스터 텍스트 스타일을 편집합니다</a:t>
            </a:r>
            <a:endParaRPr lang="ko-KR" altLang="en-US"/>
          </a:p>
          <a:p>
            <a:pPr lvl="1">
              <a:defRPr lang="ko-KR" altLang="en-US"/>
            </a:pPr>
            <a:r>
              <a:rPr lang="ko-KR" altLang="en-US"/>
              <a:t>둘째 수준</a:t>
            </a:r>
            <a:endParaRPr lang="ko-KR" altLang="en-US"/>
          </a:p>
          <a:p>
            <a:pPr lvl="2">
              <a:defRPr lang="ko-KR" altLang="en-US"/>
            </a:pPr>
            <a:r>
              <a:rPr lang="ko-KR" altLang="en-US"/>
              <a:t>셋째 수준</a:t>
            </a:r>
            <a:endParaRPr lang="ko-KR" altLang="en-US"/>
          </a:p>
          <a:p>
            <a:pPr lvl="3">
              <a:defRPr lang="ko-KR" altLang="en-US"/>
            </a:pPr>
            <a:r>
              <a:rPr lang="ko-KR" altLang="en-US"/>
              <a:t>넷째 수준</a:t>
            </a:r>
            <a:endParaRPr lang="ko-KR" altLang="en-US"/>
          </a:p>
          <a:p>
            <a:pPr lvl="4">
              <a:defRPr lang="ko-KR" altLang="en-US"/>
            </a:pPr>
            <a:r>
              <a:rPr lang="ko-KR" altLang="en-US"/>
              <a:t>다섯째 수준</a:t>
            </a:r>
            <a:endParaRPr lang="ko-KR" altLang="en-US"/>
          </a:p>
        </p:txBody>
      </p:sp>
      <p:sp>
        <p:nvSpPr>
          <p:cNvPr id="9" name=""/>
          <p:cNvSpPr>
            <a:spLocks noGrp="1"/>
          </p:cNvSpPr>
          <p:nvPr>
            <p:ph sz="quarter" idx="15"/>
          </p:nvPr>
        </p:nvSpPr>
        <p:spPr>
          <a:xfrm>
            <a:off x="6223018" y="1231446"/>
            <a:ext cx="5524498" cy="2415268"/>
          </a:xfrm>
        </p:spPr>
        <p:txBody>
          <a:bodyPr/>
          <a:lstStyle/>
          <a:p>
            <a:pPr lvl="0">
              <a:defRPr lang="ko-KR" altLang="en-US"/>
            </a:pPr>
            <a:r>
              <a:rPr lang="ko-KR" altLang="en-US"/>
              <a:t>마스터 텍스트 스타일을 편집합니다</a:t>
            </a:r>
            <a:endParaRPr lang="ko-KR" altLang="en-US"/>
          </a:p>
          <a:p>
            <a:pPr lvl="1">
              <a:defRPr lang="ko-KR" altLang="en-US"/>
            </a:pPr>
            <a:r>
              <a:rPr lang="ko-KR" altLang="en-US"/>
              <a:t>둘째 수준</a:t>
            </a:r>
            <a:endParaRPr lang="ko-KR" altLang="en-US"/>
          </a:p>
          <a:p>
            <a:pPr lvl="2">
              <a:defRPr lang="ko-KR" altLang="en-US"/>
            </a:pPr>
            <a:r>
              <a:rPr lang="ko-KR" altLang="en-US"/>
              <a:t>셋째 수준</a:t>
            </a:r>
            <a:endParaRPr lang="ko-KR" altLang="en-US"/>
          </a:p>
          <a:p>
            <a:pPr lvl="3">
              <a:defRPr lang="ko-KR" altLang="en-US"/>
            </a:pPr>
            <a:r>
              <a:rPr lang="ko-KR" altLang="en-US"/>
              <a:t>넷째 수준</a:t>
            </a:r>
            <a:endParaRPr lang="ko-KR" altLang="en-US"/>
          </a:p>
          <a:p>
            <a:pPr lvl="4">
              <a:defRPr lang="ko-KR" altLang="en-US"/>
            </a:pPr>
            <a:r>
              <a:rPr lang="ko-KR" altLang="en-US"/>
              <a:t>다섯째 수준</a:t>
            </a:r>
            <a:endParaRPr lang="ko-KR" altLang="en-US"/>
          </a:p>
        </p:txBody>
      </p:sp>
      <p:sp>
        <p:nvSpPr>
          <p:cNvPr id="8" name=""/>
          <p:cNvSpPr>
            <a:spLocks noGrp="1"/>
          </p:cNvSpPr>
          <p:nvPr>
            <p:ph sz="quarter" idx="14"/>
          </p:nvPr>
        </p:nvSpPr>
        <p:spPr>
          <a:xfrm>
            <a:off x="461735" y="3799112"/>
            <a:ext cx="5524498" cy="2460172"/>
          </a:xfrm>
        </p:spPr>
        <p:txBody>
          <a:bodyPr/>
          <a:lstStyle/>
          <a:p>
            <a:pPr lvl="0">
              <a:defRPr lang="ko-KR" altLang="en-US"/>
            </a:pPr>
            <a:r>
              <a:rPr lang="ko-KR" altLang="en-US"/>
              <a:t>마스터 텍스트 스타일을 편집합니다</a:t>
            </a:r>
            <a:endParaRPr lang="ko-KR" altLang="en-US"/>
          </a:p>
          <a:p>
            <a:pPr lvl="1">
              <a:defRPr lang="ko-KR" altLang="en-US"/>
            </a:pPr>
            <a:r>
              <a:rPr lang="ko-KR" altLang="en-US"/>
              <a:t>둘째 수준</a:t>
            </a:r>
            <a:endParaRPr lang="ko-KR" altLang="en-US"/>
          </a:p>
          <a:p>
            <a:pPr lvl="2">
              <a:defRPr lang="ko-KR" altLang="en-US"/>
            </a:pPr>
            <a:r>
              <a:rPr lang="ko-KR" altLang="en-US"/>
              <a:t>셋째 수준</a:t>
            </a:r>
            <a:endParaRPr lang="ko-KR" altLang="en-US"/>
          </a:p>
          <a:p>
            <a:pPr lvl="3">
              <a:defRPr lang="ko-KR" altLang="en-US"/>
            </a:pPr>
            <a:r>
              <a:rPr lang="ko-KR" altLang="en-US"/>
              <a:t>넷째 수준</a:t>
            </a:r>
            <a:endParaRPr lang="ko-KR" altLang="en-US"/>
          </a:p>
          <a:p>
            <a:pPr lvl="4">
              <a:defRPr lang="ko-KR" altLang="en-US"/>
            </a:pPr>
            <a:r>
              <a:rPr lang="ko-KR" altLang="en-US"/>
              <a:t>다섯째 수준</a:t>
            </a:r>
            <a:endParaRPr lang="ko-KR" altLang="en-US"/>
          </a:p>
        </p:txBody>
      </p:sp>
      <p:sp>
        <p:nvSpPr>
          <p:cNvPr id="10" name=""/>
          <p:cNvSpPr>
            <a:spLocks noGrp="1"/>
          </p:cNvSpPr>
          <p:nvPr>
            <p:ph sz="quarter" idx="16"/>
          </p:nvPr>
        </p:nvSpPr>
        <p:spPr>
          <a:xfrm>
            <a:off x="6223018" y="3799112"/>
            <a:ext cx="5524498" cy="2460172"/>
          </a:xfrm>
        </p:spPr>
        <p:txBody>
          <a:bodyPr/>
          <a:lstStyle/>
          <a:p>
            <a:pPr lvl="0">
              <a:defRPr lang="ko-KR" altLang="en-US"/>
            </a:pPr>
            <a:r>
              <a:rPr lang="ko-KR" altLang="en-US"/>
              <a:t>마스터 텍스트 스타일을 편집합니다</a:t>
            </a:r>
            <a:endParaRPr lang="ko-KR" altLang="en-US"/>
          </a:p>
          <a:p>
            <a:pPr lvl="1">
              <a:defRPr lang="ko-KR" altLang="en-US"/>
            </a:pPr>
            <a:r>
              <a:rPr lang="ko-KR" altLang="en-US"/>
              <a:t>둘째 수준</a:t>
            </a:r>
            <a:endParaRPr lang="ko-KR" altLang="en-US"/>
          </a:p>
          <a:p>
            <a:pPr lvl="2">
              <a:defRPr lang="ko-KR" altLang="en-US"/>
            </a:pPr>
            <a:r>
              <a:rPr lang="ko-KR" altLang="en-US"/>
              <a:t>셋째 수준</a:t>
            </a:r>
            <a:endParaRPr lang="ko-KR" altLang="en-US"/>
          </a:p>
          <a:p>
            <a:pPr lvl="3">
              <a:defRPr lang="ko-KR" altLang="en-US"/>
            </a:pPr>
            <a:r>
              <a:rPr lang="ko-KR" altLang="en-US"/>
              <a:t>넷째 수준</a:t>
            </a:r>
            <a:endParaRPr lang="ko-KR" altLang="en-US"/>
          </a:p>
          <a:p>
            <a:pPr lvl="4">
              <a:defRPr lang="ko-KR" altLang="en-US"/>
            </a:pPr>
            <a:r>
              <a:rPr lang="ko-KR" altLang="en-US"/>
              <a:t>다섯째 수준</a:t>
            </a:r>
            <a:endParaRPr lang="ko-KR" altLang="en-US"/>
          </a:p>
        </p:txBody>
      </p:sp>
      <p:sp>
        <p:nvSpPr>
          <p:cNvPr id="3" name="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ko-KR" altLang="en-US"/>
            </a:pPr>
            <a:fld id="{9D4FF591-3196-4CC0-A3CA-96C3B9832DE5}" type="datetime1">
              <a:rPr lang="ko-KR" altLang="en-US"/>
              <a:pPr>
                <a:defRPr lang="ko-KR" altLang="en-US"/>
              </a:pPr>
              <a:t>2015-07-13</a:t>
            </a:fld>
            <a:endParaRPr lang="ko-KR" altLang="en-US"/>
          </a:p>
        </p:txBody>
      </p:sp>
      <p:sp>
        <p:nvSpPr>
          <p:cNvPr id="4" name="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ko-KR" altLang="en-US"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5" name="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ko-KR" altLang="en-US"/>
            </a:pPr>
            <a:fld id="{AD22CD3B-FDDF-4998-970C-76E6E0BEC65F}" type="slidenum">
              <a:rPr lang="ko-KR" altLang="en-US"/>
              <a:pPr>
                <a:defRPr lang="ko-KR" altLang="en-US"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9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matchingName="그림 및 설명" type="picTx" preserve="1">
  <p:cSld name="그림 및 설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pPr lvl="0">
              <a:defRPr lang="ko-KR" altLang="en-US"/>
            </a:pPr>
            <a:r>
              <a:rPr lang="ko-KR" altLang="en-US"/>
              <a:t>마스터 제목 스타일 편집</a:t>
            </a:r>
            <a:endParaRPr lang="ko-KR" altLang="en-US"/>
          </a:p>
        </p:txBody>
      </p:sp>
      <p:sp>
        <p:nvSpPr>
          <p:cNvPr id="8" name=""/>
          <p:cNvSpPr>
            <a:spLocks noGrp="1" noTextEdit="1"/>
          </p:cNvSpPr>
          <p:nvPr>
            <p:ph type="pic" idx="1"/>
          </p:nvPr>
        </p:nvSpPr>
        <p:spPr>
          <a:xfrm>
            <a:off x="1904970" y="1357298"/>
            <a:ext cx="7905805" cy="4114800"/>
          </a:xfrm>
          <a:solidFill>
            <a:schemeClr val="bg2">
              <a:lumMod val="50000"/>
              <a:alpha val="24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>
              <a:defRPr lang="ko-KR" altLang="en-US"/>
            </a:pPr>
            <a:r>
              <a:rPr lang="ko-KR" altLang="en-US"/>
              <a:t>그림을 추가하려면 아이콘을 클릭하십시오</a:t>
            </a:r>
            <a:endParaRPr lang="ko-KR" altLang="en-US"/>
          </a:p>
        </p:txBody>
      </p:sp>
      <p:sp>
        <p:nvSpPr>
          <p:cNvPr id="9" name=""/>
          <p:cNvSpPr>
            <a:spLocks noGrp="1"/>
          </p:cNvSpPr>
          <p:nvPr>
            <p:ph type="body" sz="half" idx="2"/>
          </p:nvPr>
        </p:nvSpPr>
        <p:spPr>
          <a:xfrm>
            <a:off x="1904970" y="5500702"/>
            <a:ext cx="7905805" cy="671498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>
              <a:defRPr lang="ko-KR" altLang="en-US"/>
            </a:pPr>
            <a:r>
              <a:rPr lang="ko-KR" altLang="en-US"/>
              <a:t>마스터 텍스트 스타일을 편집합니다</a:t>
            </a:r>
            <a:endParaRPr lang="ko-KR" altLang="en-US"/>
          </a:p>
        </p:txBody>
      </p:sp>
      <p:sp>
        <p:nvSpPr>
          <p:cNvPr id="3" name="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ko-KR" altLang="en-US"/>
            </a:pPr>
            <a:fld id="{F23F2C34-56D8-4145-B3BD-B2DECFFB2164}" type="datetime1">
              <a:rPr lang="ko-KR" altLang="en-US"/>
              <a:pPr>
                <a:defRPr lang="ko-KR" altLang="en-US"/>
              </a:pPr>
              <a:t>2015-07-13</a:t>
            </a:fld>
            <a:endParaRPr lang="ko-KR" altLang="en-US"/>
          </a:p>
        </p:txBody>
      </p:sp>
      <p:sp>
        <p:nvSpPr>
          <p:cNvPr id="4" name="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ko-KR" altLang="en-US"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5" name="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ko-KR" altLang="en-US"/>
            </a:pPr>
            <a:fld id="{AD22CD3B-FDDF-4998-970C-76E6E0BEC65F}" type="slidenum">
              <a:rPr lang="ko-KR" altLang="en-US"/>
              <a:pPr>
                <a:defRPr lang="ko-KR" altLang="en-US"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Masters/_rels/slideMaster1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.xml"  /><Relationship Id="rId10" Type="http://schemas.openxmlformats.org/officeDocument/2006/relationships/slideLayout" Target="../slideLayouts/slideLayout10.xml"  /><Relationship Id="rId11" Type="http://schemas.openxmlformats.org/officeDocument/2006/relationships/slideLayout" Target="../slideLayouts/slideLayout11.xml"  /><Relationship Id="rId12" Type="http://schemas.openxmlformats.org/officeDocument/2006/relationships/slideLayout" Target="../slideLayouts/slideLayout12.xml"  /><Relationship Id="rId13" Type="http://schemas.openxmlformats.org/officeDocument/2006/relationships/theme" Target="../theme/theme1.xml"  /><Relationship Id="rId2" Type="http://schemas.openxmlformats.org/officeDocument/2006/relationships/slideLayout" Target="../slideLayouts/slideLayout2.xml"  /><Relationship Id="rId3" Type="http://schemas.openxmlformats.org/officeDocument/2006/relationships/slideLayout" Target="../slideLayouts/slideLayout3.xml"  /><Relationship Id="rId4" Type="http://schemas.openxmlformats.org/officeDocument/2006/relationships/slideLayout" Target="../slideLayouts/slideLayout4.xml"  /><Relationship Id="rId5" Type="http://schemas.openxmlformats.org/officeDocument/2006/relationships/slideLayout" Target="../slideLayouts/slideLayout5.xml"  /><Relationship Id="rId6" Type="http://schemas.openxmlformats.org/officeDocument/2006/relationships/slideLayout" Target="../slideLayouts/slideLayout6.xml"  /><Relationship Id="rId7" Type="http://schemas.openxmlformats.org/officeDocument/2006/relationships/slideLayout" Target="../slideLayouts/slideLayout7.xml"  /><Relationship Id="rId8" Type="http://schemas.openxmlformats.org/officeDocument/2006/relationships/slideLayout" Target="../slideLayouts/slideLayout8.xml"  /><Relationship Id="rId9" Type="http://schemas.openxmlformats.org/officeDocument/2006/relationships/slideLayout" Target="../slideLayouts/slideLayout9.xml"  /></Relationships>
</file>

<file path=ppt/slideMasters/slideMaster1.xml><?xml version="1.0" encoding="utf-8"?>
<p:sldMaster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 name="어울림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"/>
          <p:cNvSpPr/>
          <p:nvPr/>
        </p:nvSpPr>
        <p:spPr>
          <a:xfrm>
            <a:off x="0" y="-25400"/>
            <a:ext cx="12191999" cy="6858000"/>
          </a:xfrm>
          <a:custGeom>
            <a:avLst/>
            <a:gdLst/>
            <a:cxnLst>
              <a:cxn ang="0">
                <a:pos x="0" y="4302"/>
              </a:cxn>
              <a:cxn ang="0">
                <a:pos x="120" y="3984"/>
              </a:cxn>
              <a:cxn ang="0">
                <a:pos x="257" y="3641"/>
              </a:cxn>
              <a:cxn ang="0">
                <a:pos x="374" y="3362"/>
              </a:cxn>
              <a:cxn ang="0">
                <a:pos x="512" y="3050"/>
              </a:cxn>
              <a:cxn ang="0">
                <a:pos x="668" y="2716"/>
              </a:cxn>
              <a:cxn ang="0">
                <a:pos x="843" y="2366"/>
              </a:cxn>
              <a:cxn ang="0">
                <a:pos x="1034" y="2008"/>
              </a:cxn>
              <a:cxn ang="0">
                <a:pos x="1136" y="1827"/>
              </a:cxn>
              <a:cxn ang="0">
                <a:pos x="1241" y="1648"/>
              </a:cxn>
              <a:cxn ang="0">
                <a:pos x="1350" y="1473"/>
              </a:cxn>
              <a:cxn ang="0">
                <a:pos x="1462" y="1298"/>
              </a:cxn>
              <a:cxn ang="0">
                <a:pos x="1578" y="1128"/>
              </a:cxn>
              <a:cxn ang="0">
                <a:pos x="1698" y="962"/>
              </a:cxn>
              <a:cxn ang="0">
                <a:pos x="1820" y="803"/>
              </a:cxn>
              <a:cxn ang="0">
                <a:pos x="1946" y="649"/>
              </a:cxn>
              <a:cxn ang="0">
                <a:pos x="2075" y="504"/>
              </a:cxn>
              <a:cxn ang="0">
                <a:pos x="2206" y="367"/>
              </a:cxn>
              <a:cxn ang="0">
                <a:pos x="2341" y="240"/>
              </a:cxn>
              <a:cxn ang="0">
                <a:pos x="2478" y="123"/>
              </a:cxn>
              <a:cxn ang="0">
                <a:pos x="2617" y="18"/>
              </a:cxn>
              <a:cxn ang="0">
                <a:pos x="5536" y="1517"/>
              </a:cxn>
              <a:cxn ang="0">
                <a:pos x="5445" y="1595"/>
              </a:cxn>
              <a:cxn ang="0">
                <a:pos x="5187" y="1813"/>
              </a:cxn>
              <a:cxn ang="0">
                <a:pos x="4794" y="2136"/>
              </a:cxn>
              <a:cxn ang="0">
                <a:pos x="4291" y="2538"/>
              </a:cxn>
              <a:cxn ang="0">
                <a:pos x="4007" y="2759"/>
              </a:cxn>
              <a:cxn ang="0">
                <a:pos x="3707" y="2986"/>
              </a:cxn>
              <a:cxn ang="0">
                <a:pos x="3394" y="3219"/>
              </a:cxn>
              <a:cxn ang="0">
                <a:pos x="3070" y="3452"/>
              </a:cxn>
              <a:cxn ang="0">
                <a:pos x="2740" y="3681"/>
              </a:cxn>
              <a:cxn ang="0">
                <a:pos x="2407" y="3903"/>
              </a:cxn>
              <a:cxn ang="0">
                <a:pos x="2076" y="4114"/>
              </a:cxn>
              <a:cxn ang="0">
                <a:pos x="1748" y="4311"/>
              </a:cxn>
              <a:cxn ang="0">
                <a:pos x="1473" y="4314"/>
              </a:cxn>
              <a:cxn ang="0">
                <a:pos x="868" y="4320"/>
              </a:cxn>
              <a:cxn ang="0">
                <a:pos x="398" y="4320"/>
              </a:cxn>
              <a:cxn ang="0">
                <a:pos x="155" y="4316"/>
              </a:cxn>
              <a:cxn ang="0">
                <a:pos x="38" y="4311"/>
              </a:cxn>
              <a:cxn ang="0">
                <a:pos x="3" y="4305"/>
              </a:cxn>
              <a:cxn ang="0">
                <a:pos x="0" y="4302"/>
              </a:cxn>
            </a:cxnLst>
            <a:rect l="0" t="0" r="r" b="b"/>
            <a:pathLst>
              <a:path w="5554" h="4320">
                <a:moveTo>
                  <a:pt x="0" y="4302"/>
                </a:moveTo>
                <a:lnTo>
                  <a:pt x="0" y="4302"/>
                </a:lnTo>
                <a:lnTo>
                  <a:pt x="56" y="4151"/>
                </a:lnTo>
                <a:lnTo>
                  <a:pt x="120" y="3984"/>
                </a:lnTo>
                <a:lnTo>
                  <a:pt x="206" y="3766"/>
                </a:lnTo>
                <a:lnTo>
                  <a:pt x="257" y="3641"/>
                </a:lnTo>
                <a:lnTo>
                  <a:pt x="313" y="3505"/>
                </a:lnTo>
                <a:lnTo>
                  <a:pt x="374" y="3362"/>
                </a:lnTo>
                <a:lnTo>
                  <a:pt x="441" y="3210"/>
                </a:lnTo>
                <a:lnTo>
                  <a:pt x="512" y="3050"/>
                </a:lnTo>
                <a:lnTo>
                  <a:pt x="587" y="2886"/>
                </a:lnTo>
                <a:lnTo>
                  <a:pt x="668" y="2716"/>
                </a:lnTo>
                <a:lnTo>
                  <a:pt x="753" y="2543"/>
                </a:lnTo>
                <a:lnTo>
                  <a:pt x="843" y="2366"/>
                </a:lnTo>
                <a:lnTo>
                  <a:pt x="936" y="2187"/>
                </a:lnTo>
                <a:lnTo>
                  <a:pt x="1034" y="2008"/>
                </a:lnTo>
                <a:lnTo>
                  <a:pt x="1084" y="1918"/>
                </a:lnTo>
                <a:lnTo>
                  <a:pt x="1136" y="1827"/>
                </a:lnTo>
                <a:lnTo>
                  <a:pt x="1187" y="1739"/>
                </a:lnTo>
                <a:lnTo>
                  <a:pt x="1241" y="1648"/>
                </a:lnTo>
                <a:lnTo>
                  <a:pt x="1294" y="1560"/>
                </a:lnTo>
                <a:lnTo>
                  <a:pt x="1350" y="1473"/>
                </a:lnTo>
                <a:lnTo>
                  <a:pt x="1405" y="1385"/>
                </a:lnTo>
                <a:lnTo>
                  <a:pt x="1462" y="1298"/>
                </a:lnTo>
                <a:lnTo>
                  <a:pt x="1520" y="1212"/>
                </a:lnTo>
                <a:lnTo>
                  <a:pt x="1578" y="1128"/>
                </a:lnTo>
                <a:lnTo>
                  <a:pt x="1637" y="1044"/>
                </a:lnTo>
                <a:lnTo>
                  <a:pt x="1698" y="962"/>
                </a:lnTo>
                <a:lnTo>
                  <a:pt x="1758" y="881"/>
                </a:lnTo>
                <a:lnTo>
                  <a:pt x="1820" y="803"/>
                </a:lnTo>
                <a:lnTo>
                  <a:pt x="1882" y="724"/>
                </a:lnTo>
                <a:lnTo>
                  <a:pt x="1946" y="649"/>
                </a:lnTo>
                <a:lnTo>
                  <a:pt x="2011" y="575"/>
                </a:lnTo>
                <a:lnTo>
                  <a:pt x="2075" y="504"/>
                </a:lnTo>
                <a:lnTo>
                  <a:pt x="2141" y="433"/>
                </a:lnTo>
                <a:lnTo>
                  <a:pt x="2206" y="367"/>
                </a:lnTo>
                <a:lnTo>
                  <a:pt x="2274" y="302"/>
                </a:lnTo>
                <a:lnTo>
                  <a:pt x="2341" y="240"/>
                </a:lnTo>
                <a:lnTo>
                  <a:pt x="2409" y="180"/>
                </a:lnTo>
                <a:lnTo>
                  <a:pt x="2478" y="123"/>
                </a:lnTo>
                <a:lnTo>
                  <a:pt x="2548" y="69"/>
                </a:lnTo>
                <a:lnTo>
                  <a:pt x="2617" y="18"/>
                </a:lnTo>
                <a:lnTo>
                  <a:pt x="5554" y="0"/>
                </a:lnTo>
                <a:lnTo>
                  <a:pt x="5536" y="1517"/>
                </a:lnTo>
                <a:lnTo>
                  <a:pt x="5536" y="1517"/>
                </a:lnTo>
                <a:lnTo>
                  <a:pt x="5445" y="1595"/>
                </a:lnTo>
                <a:lnTo>
                  <a:pt x="5335" y="1688"/>
                </a:lnTo>
                <a:lnTo>
                  <a:pt x="5187" y="1813"/>
                </a:lnTo>
                <a:lnTo>
                  <a:pt x="5005" y="1963"/>
                </a:lnTo>
                <a:lnTo>
                  <a:pt x="4794" y="2136"/>
                </a:lnTo>
                <a:lnTo>
                  <a:pt x="4554" y="2330"/>
                </a:lnTo>
                <a:lnTo>
                  <a:pt x="4291" y="2538"/>
                </a:lnTo>
                <a:lnTo>
                  <a:pt x="4151" y="2646"/>
                </a:lnTo>
                <a:lnTo>
                  <a:pt x="4007" y="2759"/>
                </a:lnTo>
                <a:lnTo>
                  <a:pt x="3859" y="2871"/>
                </a:lnTo>
                <a:lnTo>
                  <a:pt x="3707" y="2986"/>
                </a:lnTo>
                <a:lnTo>
                  <a:pt x="3552" y="3102"/>
                </a:lnTo>
                <a:lnTo>
                  <a:pt x="3394" y="3219"/>
                </a:lnTo>
                <a:lnTo>
                  <a:pt x="3232" y="3335"/>
                </a:lnTo>
                <a:lnTo>
                  <a:pt x="3070" y="3452"/>
                </a:lnTo>
                <a:lnTo>
                  <a:pt x="2906" y="3567"/>
                </a:lnTo>
                <a:lnTo>
                  <a:pt x="2740" y="3681"/>
                </a:lnTo>
                <a:lnTo>
                  <a:pt x="2574" y="3794"/>
                </a:lnTo>
                <a:lnTo>
                  <a:pt x="2407" y="3903"/>
                </a:lnTo>
                <a:lnTo>
                  <a:pt x="2242" y="4011"/>
                </a:lnTo>
                <a:lnTo>
                  <a:pt x="2076" y="4114"/>
                </a:lnTo>
                <a:lnTo>
                  <a:pt x="1910" y="4215"/>
                </a:lnTo>
                <a:lnTo>
                  <a:pt x="1748" y="4311"/>
                </a:lnTo>
                <a:lnTo>
                  <a:pt x="1748" y="4311"/>
                </a:lnTo>
                <a:lnTo>
                  <a:pt x="1473" y="4314"/>
                </a:lnTo>
                <a:lnTo>
                  <a:pt x="1190" y="4317"/>
                </a:lnTo>
                <a:lnTo>
                  <a:pt x="868" y="4320"/>
                </a:lnTo>
                <a:lnTo>
                  <a:pt x="546" y="4320"/>
                </a:lnTo>
                <a:lnTo>
                  <a:pt x="398" y="4320"/>
                </a:lnTo>
                <a:lnTo>
                  <a:pt x="266" y="4319"/>
                </a:lnTo>
                <a:lnTo>
                  <a:pt x="155" y="4316"/>
                </a:lnTo>
                <a:lnTo>
                  <a:pt x="69" y="4313"/>
                </a:lnTo>
                <a:lnTo>
                  <a:pt x="38" y="4311"/>
                </a:lnTo>
                <a:lnTo>
                  <a:pt x="16" y="4308"/>
                </a:lnTo>
                <a:lnTo>
                  <a:pt x="3" y="4305"/>
                </a:lnTo>
                <a:lnTo>
                  <a:pt x="0" y="4304"/>
                </a:lnTo>
                <a:lnTo>
                  <a:pt x="0" y="4302"/>
                </a:lnTo>
                <a:lnTo>
                  <a:pt x="0" y="4302"/>
                </a:lnTo>
              </a:path>
            </a:pathLst>
          </a:custGeom>
          <a:gradFill flip="none" rotWithShape="1">
            <a:gsLst>
              <a:gs pos="0">
                <a:schemeClr val="tx1">
                  <a:alpha val="0"/>
                </a:schemeClr>
              </a:gs>
              <a:gs pos="50000">
                <a:schemeClr val="tx1">
                  <a:alpha val="8000"/>
                </a:schemeClr>
              </a:gs>
              <a:gs pos="100000">
                <a:schemeClr val="tx1">
                  <a:alpha val="0"/>
                </a:schemeClr>
              </a:gs>
            </a:gsLst>
            <a:lin ang="5400000" scaled="1"/>
            <a:tileRect/>
          </a:gradFill>
          <a:ln w="9525">
            <a:noFill/>
            <a:round/>
          </a:ln>
        </p:spPr>
        <p:txBody>
          <a:bodyPr anchor="ctr"/>
          <a:p>
            <a:pPr algn="ctr">
              <a:defRPr lang="ko-KR" altLang="en-US"/>
            </a:pPr>
            <a:endParaRPr lang="ko-KR" altLang="en-US"/>
          </a:p>
        </p:txBody>
      </p:sp>
      <p:sp>
        <p:nvSpPr>
          <p:cNvPr id="36" name=""/>
          <p:cNvSpPr/>
          <p:nvPr/>
        </p:nvSpPr>
        <p:spPr>
          <a:xfrm>
            <a:off x="-486879" y="-20662"/>
            <a:ext cx="4857750" cy="6356350"/>
          </a:xfrm>
          <a:custGeom>
            <a:avLst/>
            <a:gdLst/>
            <a:cxnLst>
              <a:cxn ang="0">
                <a:pos x="0" y="4004"/>
              </a:cxn>
              <a:cxn ang="0">
                <a:pos x="94" y="3938"/>
              </a:cxn>
              <a:cxn ang="0">
                <a:pos x="203" y="3856"/>
              </a:cxn>
              <a:cxn ang="0">
                <a:pos x="345" y="3743"/>
              </a:cxn>
              <a:cxn ang="0">
                <a:pos x="512" y="3598"/>
              </a:cxn>
              <a:cxn ang="0">
                <a:pos x="701" y="3421"/>
              </a:cxn>
              <a:cxn ang="0">
                <a:pos x="852" y="3267"/>
              </a:cxn>
              <a:cxn ang="0">
                <a:pos x="955" y="3157"/>
              </a:cxn>
              <a:cxn ang="0">
                <a:pos x="1059" y="3037"/>
              </a:cxn>
              <a:cxn ang="0">
                <a:pos x="1164" y="2910"/>
              </a:cxn>
              <a:cxn ang="0">
                <a:pos x="1270" y="2776"/>
              </a:cxn>
              <a:cxn ang="0">
                <a:pos x="1373" y="2634"/>
              </a:cxn>
              <a:cxn ang="0">
                <a:pos x="1476" y="2485"/>
              </a:cxn>
              <a:cxn ang="0">
                <a:pos x="1576" y="2328"/>
              </a:cxn>
              <a:cxn ang="0">
                <a:pos x="1673" y="2163"/>
              </a:cxn>
              <a:cxn ang="0">
                <a:pos x="1766" y="1992"/>
              </a:cxn>
              <a:cxn ang="0">
                <a:pos x="1854" y="1812"/>
              </a:cxn>
              <a:cxn ang="0">
                <a:pos x="1936" y="1626"/>
              </a:cxn>
              <a:cxn ang="0">
                <a:pos x="2013" y="1433"/>
              </a:cxn>
              <a:cxn ang="0">
                <a:pos x="2081" y="1231"/>
              </a:cxn>
              <a:cxn ang="0">
                <a:pos x="2141" y="1023"/>
              </a:cxn>
              <a:cxn ang="0">
                <a:pos x="2193" y="808"/>
              </a:cxn>
              <a:cxn ang="0">
                <a:pos x="2237" y="586"/>
              </a:cxn>
              <a:cxn ang="0">
                <a:pos x="2268" y="357"/>
              </a:cxn>
              <a:cxn ang="0">
                <a:pos x="2289" y="121"/>
              </a:cxn>
              <a:cxn ang="0">
                <a:pos x="598" y="24"/>
              </a:cxn>
              <a:cxn ang="0">
                <a:pos x="611" y="55"/>
              </a:cxn>
              <a:cxn ang="0">
                <a:pos x="669" y="208"/>
              </a:cxn>
              <a:cxn ang="0">
                <a:pos x="726" y="371"/>
              </a:cxn>
              <a:cxn ang="0">
                <a:pos x="789" y="575"/>
              </a:cxn>
              <a:cxn ang="0">
                <a:pos x="852" y="814"/>
              </a:cxn>
              <a:cxn ang="0">
                <a:pos x="896" y="1014"/>
              </a:cxn>
              <a:cxn ang="0">
                <a:pos x="923" y="1155"/>
              </a:cxn>
              <a:cxn ang="0">
                <a:pos x="946" y="1301"/>
              </a:cxn>
              <a:cxn ang="0">
                <a:pos x="965" y="1452"/>
              </a:cxn>
              <a:cxn ang="0">
                <a:pos x="979" y="1606"/>
              </a:cxn>
              <a:cxn ang="0">
                <a:pos x="988" y="1763"/>
              </a:cxn>
              <a:cxn ang="0">
                <a:pos x="991" y="1923"/>
              </a:cxn>
              <a:cxn ang="0">
                <a:pos x="985" y="2083"/>
              </a:cxn>
              <a:cxn ang="0">
                <a:pos x="973" y="2244"/>
              </a:cxn>
              <a:cxn ang="0">
                <a:pos x="952" y="2405"/>
              </a:cxn>
              <a:cxn ang="0">
                <a:pos x="920" y="2565"/>
              </a:cxn>
              <a:cxn ang="0">
                <a:pos x="880" y="2724"/>
              </a:cxn>
              <a:cxn ang="0">
                <a:pos x="828" y="2879"/>
              </a:cxn>
              <a:cxn ang="0">
                <a:pos x="764" y="3031"/>
              </a:cxn>
              <a:cxn ang="0">
                <a:pos x="687" y="3179"/>
              </a:cxn>
              <a:cxn ang="0">
                <a:pos x="622" y="3288"/>
              </a:cxn>
              <a:cxn ang="0">
                <a:pos x="574" y="3359"/>
              </a:cxn>
              <a:cxn ang="0">
                <a:pos x="521" y="3427"/>
              </a:cxn>
              <a:cxn ang="0">
                <a:pos x="466" y="3495"/>
              </a:cxn>
              <a:cxn ang="0">
                <a:pos x="408" y="3559"/>
              </a:cxn>
              <a:cxn ang="0">
                <a:pos x="345" y="3623"/>
              </a:cxn>
              <a:cxn ang="0">
                <a:pos x="278" y="3684"/>
              </a:cxn>
              <a:cxn ang="0">
                <a:pos x="208" y="3744"/>
              </a:cxn>
              <a:cxn ang="0">
                <a:pos x="133" y="3802"/>
              </a:cxn>
              <a:cxn ang="0">
                <a:pos x="54" y="3858"/>
              </a:cxn>
              <a:cxn ang="0">
                <a:pos x="0" y="4004"/>
              </a:cxn>
            </a:cxnLst>
            <a:rect l="0" t="0" r="r" b="b"/>
            <a:pathLst>
              <a:path w="2295" h="4004">
                <a:moveTo>
                  <a:pt x="0" y="4004"/>
                </a:moveTo>
                <a:lnTo>
                  <a:pt x="0" y="4004"/>
                </a:lnTo>
                <a:lnTo>
                  <a:pt x="25" y="3988"/>
                </a:lnTo>
                <a:lnTo>
                  <a:pt x="94" y="3938"/>
                </a:lnTo>
                <a:lnTo>
                  <a:pt x="145" y="3901"/>
                </a:lnTo>
                <a:lnTo>
                  <a:pt x="203" y="3856"/>
                </a:lnTo>
                <a:lnTo>
                  <a:pt x="270" y="3804"/>
                </a:lnTo>
                <a:lnTo>
                  <a:pt x="345" y="3743"/>
                </a:lnTo>
                <a:lnTo>
                  <a:pt x="426" y="3674"/>
                </a:lnTo>
                <a:lnTo>
                  <a:pt x="512" y="3598"/>
                </a:lnTo>
                <a:lnTo>
                  <a:pt x="605" y="3514"/>
                </a:lnTo>
                <a:lnTo>
                  <a:pt x="701" y="3421"/>
                </a:lnTo>
                <a:lnTo>
                  <a:pt x="801" y="3321"/>
                </a:lnTo>
                <a:lnTo>
                  <a:pt x="852" y="3267"/>
                </a:lnTo>
                <a:lnTo>
                  <a:pt x="902" y="3214"/>
                </a:lnTo>
                <a:lnTo>
                  <a:pt x="955" y="3157"/>
                </a:lnTo>
                <a:lnTo>
                  <a:pt x="1007" y="3097"/>
                </a:lnTo>
                <a:lnTo>
                  <a:pt x="1059" y="3037"/>
                </a:lnTo>
                <a:lnTo>
                  <a:pt x="1112" y="2975"/>
                </a:lnTo>
                <a:lnTo>
                  <a:pt x="1164" y="2910"/>
                </a:lnTo>
                <a:lnTo>
                  <a:pt x="1218" y="2845"/>
                </a:lnTo>
                <a:lnTo>
                  <a:pt x="1270" y="2776"/>
                </a:lnTo>
                <a:lnTo>
                  <a:pt x="1322" y="2706"/>
                </a:lnTo>
                <a:lnTo>
                  <a:pt x="1373" y="2634"/>
                </a:lnTo>
                <a:lnTo>
                  <a:pt x="1425" y="2559"/>
                </a:lnTo>
                <a:lnTo>
                  <a:pt x="1476" y="2485"/>
                </a:lnTo>
                <a:lnTo>
                  <a:pt x="1527" y="2407"/>
                </a:lnTo>
                <a:lnTo>
                  <a:pt x="1576" y="2328"/>
                </a:lnTo>
                <a:lnTo>
                  <a:pt x="1626" y="2246"/>
                </a:lnTo>
                <a:lnTo>
                  <a:pt x="1673" y="2163"/>
                </a:lnTo>
                <a:lnTo>
                  <a:pt x="1720" y="2078"/>
                </a:lnTo>
                <a:lnTo>
                  <a:pt x="1766" y="1992"/>
                </a:lnTo>
                <a:lnTo>
                  <a:pt x="1811" y="1902"/>
                </a:lnTo>
                <a:lnTo>
                  <a:pt x="1854" y="1812"/>
                </a:lnTo>
                <a:lnTo>
                  <a:pt x="1896" y="1720"/>
                </a:lnTo>
                <a:lnTo>
                  <a:pt x="1936" y="1626"/>
                </a:lnTo>
                <a:lnTo>
                  <a:pt x="1975" y="1530"/>
                </a:lnTo>
                <a:lnTo>
                  <a:pt x="2013" y="1433"/>
                </a:lnTo>
                <a:lnTo>
                  <a:pt x="2047" y="1333"/>
                </a:lnTo>
                <a:lnTo>
                  <a:pt x="2081" y="1231"/>
                </a:lnTo>
                <a:lnTo>
                  <a:pt x="2113" y="1128"/>
                </a:lnTo>
                <a:lnTo>
                  <a:pt x="2141" y="1023"/>
                </a:lnTo>
                <a:lnTo>
                  <a:pt x="2169" y="917"/>
                </a:lnTo>
                <a:lnTo>
                  <a:pt x="2193" y="808"/>
                </a:lnTo>
                <a:lnTo>
                  <a:pt x="2216" y="698"/>
                </a:lnTo>
                <a:lnTo>
                  <a:pt x="2237" y="586"/>
                </a:lnTo>
                <a:lnTo>
                  <a:pt x="2253" y="472"/>
                </a:lnTo>
                <a:lnTo>
                  <a:pt x="2268" y="357"/>
                </a:lnTo>
                <a:lnTo>
                  <a:pt x="2280" y="239"/>
                </a:lnTo>
                <a:lnTo>
                  <a:pt x="2289" y="121"/>
                </a:lnTo>
                <a:lnTo>
                  <a:pt x="2295" y="0"/>
                </a:lnTo>
                <a:lnTo>
                  <a:pt x="598" y="24"/>
                </a:lnTo>
                <a:lnTo>
                  <a:pt x="598" y="24"/>
                </a:lnTo>
                <a:lnTo>
                  <a:pt x="611" y="55"/>
                </a:lnTo>
                <a:lnTo>
                  <a:pt x="645" y="143"/>
                </a:lnTo>
                <a:lnTo>
                  <a:pt x="669" y="208"/>
                </a:lnTo>
                <a:lnTo>
                  <a:pt x="696" y="282"/>
                </a:lnTo>
                <a:lnTo>
                  <a:pt x="726" y="371"/>
                </a:lnTo>
                <a:lnTo>
                  <a:pt x="756" y="468"/>
                </a:lnTo>
                <a:lnTo>
                  <a:pt x="789" y="575"/>
                </a:lnTo>
                <a:lnTo>
                  <a:pt x="820" y="690"/>
                </a:lnTo>
                <a:lnTo>
                  <a:pt x="852" y="814"/>
                </a:lnTo>
                <a:lnTo>
                  <a:pt x="882" y="946"/>
                </a:lnTo>
                <a:lnTo>
                  <a:pt x="896" y="1014"/>
                </a:lnTo>
                <a:lnTo>
                  <a:pt x="910" y="1083"/>
                </a:lnTo>
                <a:lnTo>
                  <a:pt x="923" y="1155"/>
                </a:lnTo>
                <a:lnTo>
                  <a:pt x="935" y="1228"/>
                </a:lnTo>
                <a:lnTo>
                  <a:pt x="946" y="1301"/>
                </a:lnTo>
                <a:lnTo>
                  <a:pt x="956" y="1376"/>
                </a:lnTo>
                <a:lnTo>
                  <a:pt x="965" y="1452"/>
                </a:lnTo>
                <a:lnTo>
                  <a:pt x="973" y="1528"/>
                </a:lnTo>
                <a:lnTo>
                  <a:pt x="979" y="1606"/>
                </a:lnTo>
                <a:lnTo>
                  <a:pt x="985" y="1684"/>
                </a:lnTo>
                <a:lnTo>
                  <a:pt x="988" y="1763"/>
                </a:lnTo>
                <a:lnTo>
                  <a:pt x="989" y="1842"/>
                </a:lnTo>
                <a:lnTo>
                  <a:pt x="991" y="1923"/>
                </a:lnTo>
                <a:lnTo>
                  <a:pt x="989" y="2003"/>
                </a:lnTo>
                <a:lnTo>
                  <a:pt x="985" y="2083"/>
                </a:lnTo>
                <a:lnTo>
                  <a:pt x="980" y="2163"/>
                </a:lnTo>
                <a:lnTo>
                  <a:pt x="973" y="2244"/>
                </a:lnTo>
                <a:lnTo>
                  <a:pt x="964" y="2325"/>
                </a:lnTo>
                <a:lnTo>
                  <a:pt x="952" y="2405"/>
                </a:lnTo>
                <a:lnTo>
                  <a:pt x="937" y="2486"/>
                </a:lnTo>
                <a:lnTo>
                  <a:pt x="920" y="2565"/>
                </a:lnTo>
                <a:lnTo>
                  <a:pt x="901" y="2646"/>
                </a:lnTo>
                <a:lnTo>
                  <a:pt x="880" y="2724"/>
                </a:lnTo>
                <a:lnTo>
                  <a:pt x="855" y="2803"/>
                </a:lnTo>
                <a:lnTo>
                  <a:pt x="828" y="2879"/>
                </a:lnTo>
                <a:lnTo>
                  <a:pt x="798" y="2957"/>
                </a:lnTo>
                <a:lnTo>
                  <a:pt x="764" y="3031"/>
                </a:lnTo>
                <a:lnTo>
                  <a:pt x="728" y="3106"/>
                </a:lnTo>
                <a:lnTo>
                  <a:pt x="687" y="3179"/>
                </a:lnTo>
                <a:lnTo>
                  <a:pt x="645" y="3253"/>
                </a:lnTo>
                <a:lnTo>
                  <a:pt x="622" y="3288"/>
                </a:lnTo>
                <a:lnTo>
                  <a:pt x="598" y="3323"/>
                </a:lnTo>
                <a:lnTo>
                  <a:pt x="574" y="3359"/>
                </a:lnTo>
                <a:lnTo>
                  <a:pt x="548" y="3393"/>
                </a:lnTo>
                <a:lnTo>
                  <a:pt x="521" y="3427"/>
                </a:lnTo>
                <a:lnTo>
                  <a:pt x="495" y="3460"/>
                </a:lnTo>
                <a:lnTo>
                  <a:pt x="466" y="3495"/>
                </a:lnTo>
                <a:lnTo>
                  <a:pt x="438" y="3527"/>
                </a:lnTo>
                <a:lnTo>
                  <a:pt x="408" y="3559"/>
                </a:lnTo>
                <a:lnTo>
                  <a:pt x="377" y="3592"/>
                </a:lnTo>
                <a:lnTo>
                  <a:pt x="345" y="3623"/>
                </a:lnTo>
                <a:lnTo>
                  <a:pt x="312" y="3654"/>
                </a:lnTo>
                <a:lnTo>
                  <a:pt x="278" y="3684"/>
                </a:lnTo>
                <a:lnTo>
                  <a:pt x="244" y="3714"/>
                </a:lnTo>
                <a:lnTo>
                  <a:pt x="208" y="3744"/>
                </a:lnTo>
                <a:lnTo>
                  <a:pt x="170" y="3774"/>
                </a:lnTo>
                <a:lnTo>
                  <a:pt x="133" y="3802"/>
                </a:lnTo>
                <a:lnTo>
                  <a:pt x="93" y="3831"/>
                </a:lnTo>
                <a:lnTo>
                  <a:pt x="54" y="3858"/>
                </a:lnTo>
                <a:lnTo>
                  <a:pt x="12" y="3884"/>
                </a:lnTo>
                <a:lnTo>
                  <a:pt x="0" y="4004"/>
                </a:lnTo>
              </a:path>
            </a:pathLst>
          </a:custGeom>
          <a:gradFill flip="none" rotWithShape="1">
            <a:gsLst>
              <a:gs pos="0">
                <a:schemeClr val="tx1">
                  <a:alpha val="8000"/>
                </a:schemeClr>
              </a:gs>
              <a:gs pos="50000">
                <a:schemeClr val="tx1">
                  <a:alpha val="15000"/>
                </a:schemeClr>
              </a:gs>
              <a:gs pos="100000">
                <a:schemeClr val="tx1">
                  <a:alpha val="0"/>
                </a:schemeClr>
              </a:gs>
            </a:gsLst>
            <a:lin ang="5400000" scaled="1"/>
            <a:tileRect/>
          </a:gradFill>
          <a:ln w="9525">
            <a:noFill/>
            <a:round/>
          </a:ln>
        </p:spPr>
        <p:txBody>
          <a:bodyPr anchor="ctr"/>
          <a:p>
            <a:pPr algn="ctr">
              <a:defRPr lang="ko-KR" altLang="en-US"/>
            </a:pPr>
            <a:endParaRPr lang="ko-KR" altLang="en-US"/>
          </a:p>
        </p:txBody>
      </p:sp>
      <p:sp>
        <p:nvSpPr>
          <p:cNvPr id="37" name=""/>
          <p:cNvSpPr/>
          <p:nvPr/>
        </p:nvSpPr>
        <p:spPr>
          <a:xfrm>
            <a:off x="3076774" y="-71462"/>
            <a:ext cx="9149091" cy="6915150"/>
          </a:xfrm>
          <a:custGeom>
            <a:avLst/>
            <a:gdLst>
              <a:gd name="connsiteX0" fmla="*/ 4537 w 4602"/>
              <a:gd name="connsiteY0" fmla="*/ 0 h 4320"/>
              <a:gd name="connsiteX1" fmla="*/ 4537 w 4602"/>
              <a:gd name="connsiteY1" fmla="*/ 0 h 4320"/>
              <a:gd name="connsiteX2" fmla="*/ 4495 w 4602"/>
              <a:gd name="connsiteY2" fmla="*/ 20 h 4320"/>
              <a:gd name="connsiteX3" fmla="*/ 4376 w 4602"/>
              <a:gd name="connsiteY3" fmla="*/ 76 h 4320"/>
              <a:gd name="connsiteX4" fmla="*/ 4291 w 4602"/>
              <a:gd name="connsiteY4" fmla="*/ 118 h 4320"/>
              <a:gd name="connsiteX5" fmla="*/ 4190 w 4602"/>
              <a:gd name="connsiteY5" fmla="*/ 168 h 4320"/>
              <a:gd name="connsiteX6" fmla="*/ 4074 w 4602"/>
              <a:gd name="connsiteY6" fmla="*/ 228 h 4320"/>
              <a:gd name="connsiteX7" fmla="*/ 3945 w 4602"/>
              <a:gd name="connsiteY7" fmla="*/ 297 h 4320"/>
              <a:gd name="connsiteX8" fmla="*/ 3804 w 4602"/>
              <a:gd name="connsiteY8" fmla="*/ 374 h 4320"/>
              <a:gd name="connsiteX9" fmla="*/ 3652 w 4602"/>
              <a:gd name="connsiteY9" fmla="*/ 459 h 4320"/>
              <a:gd name="connsiteX10" fmla="*/ 3491 w 4602"/>
              <a:gd name="connsiteY10" fmla="*/ 555 h 4320"/>
              <a:gd name="connsiteX11" fmla="*/ 3321 w 4602"/>
              <a:gd name="connsiteY11" fmla="*/ 657 h 4320"/>
              <a:gd name="connsiteX12" fmla="*/ 3144 w 4602"/>
              <a:gd name="connsiteY12" fmla="*/ 767 h 4320"/>
              <a:gd name="connsiteX13" fmla="*/ 2961 w 4602"/>
              <a:gd name="connsiteY13" fmla="*/ 886 h 4320"/>
              <a:gd name="connsiteX14" fmla="*/ 2773 w 4602"/>
              <a:gd name="connsiteY14" fmla="*/ 1013 h 4320"/>
              <a:gd name="connsiteX15" fmla="*/ 2677 w 4602"/>
              <a:gd name="connsiteY15" fmla="*/ 1080 h 4320"/>
              <a:gd name="connsiteX16" fmla="*/ 2581 w 4602"/>
              <a:gd name="connsiteY16" fmla="*/ 1147 h 4320"/>
              <a:gd name="connsiteX17" fmla="*/ 2486 w 4602"/>
              <a:gd name="connsiteY17" fmla="*/ 1217 h 4320"/>
              <a:gd name="connsiteX18" fmla="*/ 2388 w 4602"/>
              <a:gd name="connsiteY18" fmla="*/ 1290 h 4320"/>
              <a:gd name="connsiteX19" fmla="*/ 2290 w 4602"/>
              <a:gd name="connsiteY19" fmla="*/ 1364 h 4320"/>
              <a:gd name="connsiteX20" fmla="*/ 2192 w 4602"/>
              <a:gd name="connsiteY20" fmla="*/ 1440 h 4320"/>
              <a:gd name="connsiteX21" fmla="*/ 2095 w 4602"/>
              <a:gd name="connsiteY21" fmla="*/ 1518 h 4320"/>
              <a:gd name="connsiteX22" fmla="*/ 1997 w 4602"/>
              <a:gd name="connsiteY22" fmla="*/ 1597 h 4320"/>
              <a:gd name="connsiteX23" fmla="*/ 1899 w 4602"/>
              <a:gd name="connsiteY23" fmla="*/ 1679 h 4320"/>
              <a:gd name="connsiteX24" fmla="*/ 1804 w 4602"/>
              <a:gd name="connsiteY24" fmla="*/ 1762 h 4320"/>
              <a:gd name="connsiteX25" fmla="*/ 1706 w 4602"/>
              <a:gd name="connsiteY25" fmla="*/ 1847 h 4320"/>
              <a:gd name="connsiteX26" fmla="*/ 1612 w 4602"/>
              <a:gd name="connsiteY26" fmla="*/ 1934 h 4320"/>
              <a:gd name="connsiteX27" fmla="*/ 1516 w 4602"/>
              <a:gd name="connsiteY27" fmla="*/ 2023 h 4320"/>
              <a:gd name="connsiteX28" fmla="*/ 1422 w 4602"/>
              <a:gd name="connsiteY28" fmla="*/ 2113 h 4320"/>
              <a:gd name="connsiteX29" fmla="*/ 1330 w 4602"/>
              <a:gd name="connsiteY29" fmla="*/ 2205 h 4320"/>
              <a:gd name="connsiteX30" fmla="*/ 1239 w 4602"/>
              <a:gd name="connsiteY30" fmla="*/ 2297 h 4320"/>
              <a:gd name="connsiteX31" fmla="*/ 1149 w 4602"/>
              <a:gd name="connsiteY31" fmla="*/ 2393 h 4320"/>
              <a:gd name="connsiteX32" fmla="*/ 1062 w 4602"/>
              <a:gd name="connsiteY32" fmla="*/ 2491 h 4320"/>
              <a:gd name="connsiteX33" fmla="*/ 975 w 4602"/>
              <a:gd name="connsiteY33" fmla="*/ 2591 h 4320"/>
              <a:gd name="connsiteX34" fmla="*/ 892 w 4602"/>
              <a:gd name="connsiteY34" fmla="*/ 2690 h 4320"/>
              <a:gd name="connsiteX35" fmla="*/ 809 w 4602"/>
              <a:gd name="connsiteY35" fmla="*/ 2793 h 4320"/>
              <a:gd name="connsiteX36" fmla="*/ 729 w 4602"/>
              <a:gd name="connsiteY36" fmla="*/ 2896 h 4320"/>
              <a:gd name="connsiteX37" fmla="*/ 651 w 4602"/>
              <a:gd name="connsiteY37" fmla="*/ 3003 h 4320"/>
              <a:gd name="connsiteX38" fmla="*/ 577 w 4602"/>
              <a:gd name="connsiteY38" fmla="*/ 3110 h 4320"/>
              <a:gd name="connsiteX39" fmla="*/ 505 w 4602"/>
              <a:gd name="connsiteY39" fmla="*/ 3218 h 4320"/>
              <a:gd name="connsiteX40" fmla="*/ 434 w 4602"/>
              <a:gd name="connsiteY40" fmla="*/ 3329 h 4320"/>
              <a:gd name="connsiteX41" fmla="*/ 369 w 4602"/>
              <a:gd name="connsiteY41" fmla="*/ 3441 h 4320"/>
              <a:gd name="connsiteX42" fmla="*/ 306 w 4602"/>
              <a:gd name="connsiteY42" fmla="*/ 3553 h 4320"/>
              <a:gd name="connsiteX43" fmla="*/ 246 w 4602"/>
              <a:gd name="connsiteY43" fmla="*/ 3669 h 4320"/>
              <a:gd name="connsiteX44" fmla="*/ 188 w 4602"/>
              <a:gd name="connsiteY44" fmla="*/ 3785 h 4320"/>
              <a:gd name="connsiteX45" fmla="*/ 136 w 4602"/>
              <a:gd name="connsiteY45" fmla="*/ 3902 h 4320"/>
              <a:gd name="connsiteX46" fmla="*/ 87 w 4602"/>
              <a:gd name="connsiteY46" fmla="*/ 4022 h 4320"/>
              <a:gd name="connsiteX47" fmla="*/ 42 w 4602"/>
              <a:gd name="connsiteY47" fmla="*/ 4143 h 4320"/>
              <a:gd name="connsiteX48" fmla="*/ 20 w 4602"/>
              <a:gd name="connsiteY48" fmla="*/ 4204 h 4320"/>
              <a:gd name="connsiteX49" fmla="*/ 0 w 4602"/>
              <a:gd name="connsiteY49" fmla="*/ 4266 h 4320"/>
              <a:gd name="connsiteX50" fmla="*/ 4602 w 4602"/>
              <a:gd name="connsiteY50" fmla="*/ 4320 h 4320"/>
              <a:gd name="connsiteX51" fmla="*/ 4537 w 4602"/>
              <a:gd name="connsiteY51" fmla="*/ 0 h 4320"/>
              <a:gd name="connsiteX0" fmla="*/ 4537 w 4602"/>
              <a:gd name="connsiteY0" fmla="*/ 0 h 4320"/>
              <a:gd name="connsiteX1" fmla="*/ 4537 w 4602"/>
              <a:gd name="connsiteY1" fmla="*/ 0 h 4320"/>
              <a:gd name="connsiteX2" fmla="*/ 4495 w 4602"/>
              <a:gd name="connsiteY2" fmla="*/ 20 h 4320"/>
              <a:gd name="connsiteX3" fmla="*/ 4376 w 4602"/>
              <a:gd name="connsiteY3" fmla="*/ 76 h 4320"/>
              <a:gd name="connsiteX4" fmla="*/ 4291 w 4602"/>
              <a:gd name="connsiteY4" fmla="*/ 118 h 4320"/>
              <a:gd name="connsiteX5" fmla="*/ 4190 w 4602"/>
              <a:gd name="connsiteY5" fmla="*/ 168 h 4320"/>
              <a:gd name="connsiteX6" fmla="*/ 4074 w 4602"/>
              <a:gd name="connsiteY6" fmla="*/ 228 h 4320"/>
              <a:gd name="connsiteX7" fmla="*/ 3945 w 4602"/>
              <a:gd name="connsiteY7" fmla="*/ 297 h 4320"/>
              <a:gd name="connsiteX8" fmla="*/ 3804 w 4602"/>
              <a:gd name="connsiteY8" fmla="*/ 374 h 4320"/>
              <a:gd name="connsiteX9" fmla="*/ 3652 w 4602"/>
              <a:gd name="connsiteY9" fmla="*/ 459 h 4320"/>
              <a:gd name="connsiteX10" fmla="*/ 3491 w 4602"/>
              <a:gd name="connsiteY10" fmla="*/ 555 h 4320"/>
              <a:gd name="connsiteX11" fmla="*/ 3321 w 4602"/>
              <a:gd name="connsiteY11" fmla="*/ 657 h 4320"/>
              <a:gd name="connsiteX12" fmla="*/ 3144 w 4602"/>
              <a:gd name="connsiteY12" fmla="*/ 767 h 4320"/>
              <a:gd name="connsiteX13" fmla="*/ 2961 w 4602"/>
              <a:gd name="connsiteY13" fmla="*/ 886 h 4320"/>
              <a:gd name="connsiteX14" fmla="*/ 2773 w 4602"/>
              <a:gd name="connsiteY14" fmla="*/ 1013 h 4320"/>
              <a:gd name="connsiteX15" fmla="*/ 2677 w 4602"/>
              <a:gd name="connsiteY15" fmla="*/ 1080 h 4320"/>
              <a:gd name="connsiteX16" fmla="*/ 2581 w 4602"/>
              <a:gd name="connsiteY16" fmla="*/ 1147 h 4320"/>
              <a:gd name="connsiteX17" fmla="*/ 2486 w 4602"/>
              <a:gd name="connsiteY17" fmla="*/ 1217 h 4320"/>
              <a:gd name="connsiteX18" fmla="*/ 2388 w 4602"/>
              <a:gd name="connsiteY18" fmla="*/ 1290 h 4320"/>
              <a:gd name="connsiteX19" fmla="*/ 2290 w 4602"/>
              <a:gd name="connsiteY19" fmla="*/ 1364 h 4320"/>
              <a:gd name="connsiteX20" fmla="*/ 2192 w 4602"/>
              <a:gd name="connsiteY20" fmla="*/ 1440 h 4320"/>
              <a:gd name="connsiteX21" fmla="*/ 2095 w 4602"/>
              <a:gd name="connsiteY21" fmla="*/ 1518 h 4320"/>
              <a:gd name="connsiteX22" fmla="*/ 1997 w 4602"/>
              <a:gd name="connsiteY22" fmla="*/ 1597 h 4320"/>
              <a:gd name="connsiteX23" fmla="*/ 1899 w 4602"/>
              <a:gd name="connsiteY23" fmla="*/ 1679 h 4320"/>
              <a:gd name="connsiteX24" fmla="*/ 1804 w 4602"/>
              <a:gd name="connsiteY24" fmla="*/ 1762 h 4320"/>
              <a:gd name="connsiteX25" fmla="*/ 1706 w 4602"/>
              <a:gd name="connsiteY25" fmla="*/ 1847 h 4320"/>
              <a:gd name="connsiteX26" fmla="*/ 1612 w 4602"/>
              <a:gd name="connsiteY26" fmla="*/ 1934 h 4320"/>
              <a:gd name="connsiteX27" fmla="*/ 1516 w 4602"/>
              <a:gd name="connsiteY27" fmla="*/ 2023 h 4320"/>
              <a:gd name="connsiteX28" fmla="*/ 1422 w 4602"/>
              <a:gd name="connsiteY28" fmla="*/ 2113 h 4320"/>
              <a:gd name="connsiteX29" fmla="*/ 1330 w 4602"/>
              <a:gd name="connsiteY29" fmla="*/ 2205 h 4320"/>
              <a:gd name="connsiteX30" fmla="*/ 1239 w 4602"/>
              <a:gd name="connsiteY30" fmla="*/ 2297 h 4320"/>
              <a:gd name="connsiteX31" fmla="*/ 1149 w 4602"/>
              <a:gd name="connsiteY31" fmla="*/ 2393 h 4320"/>
              <a:gd name="connsiteX32" fmla="*/ 1062 w 4602"/>
              <a:gd name="connsiteY32" fmla="*/ 2491 h 4320"/>
              <a:gd name="connsiteX33" fmla="*/ 975 w 4602"/>
              <a:gd name="connsiteY33" fmla="*/ 2591 h 4320"/>
              <a:gd name="connsiteX34" fmla="*/ 892 w 4602"/>
              <a:gd name="connsiteY34" fmla="*/ 2690 h 4320"/>
              <a:gd name="connsiteX35" fmla="*/ 809 w 4602"/>
              <a:gd name="connsiteY35" fmla="*/ 2793 h 4320"/>
              <a:gd name="connsiteX36" fmla="*/ 729 w 4602"/>
              <a:gd name="connsiteY36" fmla="*/ 2896 h 4320"/>
              <a:gd name="connsiteX37" fmla="*/ 651 w 4602"/>
              <a:gd name="connsiteY37" fmla="*/ 3003 h 4320"/>
              <a:gd name="connsiteX38" fmla="*/ 577 w 4602"/>
              <a:gd name="connsiteY38" fmla="*/ 3110 h 4320"/>
              <a:gd name="connsiteX39" fmla="*/ 505 w 4602"/>
              <a:gd name="connsiteY39" fmla="*/ 3218 h 4320"/>
              <a:gd name="connsiteX40" fmla="*/ 434 w 4602"/>
              <a:gd name="connsiteY40" fmla="*/ 3329 h 4320"/>
              <a:gd name="connsiteX41" fmla="*/ 369 w 4602"/>
              <a:gd name="connsiteY41" fmla="*/ 3441 h 4320"/>
              <a:gd name="connsiteX42" fmla="*/ 306 w 4602"/>
              <a:gd name="connsiteY42" fmla="*/ 3553 h 4320"/>
              <a:gd name="connsiteX43" fmla="*/ 246 w 4602"/>
              <a:gd name="connsiteY43" fmla="*/ 3669 h 4320"/>
              <a:gd name="connsiteX44" fmla="*/ 188 w 4602"/>
              <a:gd name="connsiteY44" fmla="*/ 3785 h 4320"/>
              <a:gd name="connsiteX45" fmla="*/ 136 w 4602"/>
              <a:gd name="connsiteY45" fmla="*/ 3902 h 4320"/>
              <a:gd name="connsiteX46" fmla="*/ 87 w 4602"/>
              <a:gd name="connsiteY46" fmla="*/ 4022 h 4320"/>
              <a:gd name="connsiteX47" fmla="*/ 42 w 4602"/>
              <a:gd name="connsiteY47" fmla="*/ 4143 h 4320"/>
              <a:gd name="connsiteX48" fmla="*/ 20 w 4602"/>
              <a:gd name="connsiteY48" fmla="*/ 4204 h 4320"/>
              <a:gd name="connsiteX49" fmla="*/ 0 w 4602"/>
              <a:gd name="connsiteY49" fmla="*/ 4266 h 4320"/>
              <a:gd name="connsiteX50" fmla="*/ 4602 w 4602"/>
              <a:gd name="connsiteY50" fmla="*/ 4320 h 4320"/>
              <a:gd name="connsiteX51" fmla="*/ 4537 w 4602"/>
              <a:gd name="connsiteY51" fmla="*/ 0 h 4320"/>
              <a:gd name="connsiteX0" fmla="*/ 4537 w 4602"/>
              <a:gd name="connsiteY0" fmla="*/ 0 h 4356"/>
              <a:gd name="connsiteX1" fmla="*/ 4537 w 4602"/>
              <a:gd name="connsiteY1" fmla="*/ 0 h 4356"/>
              <a:gd name="connsiteX2" fmla="*/ 4495 w 4602"/>
              <a:gd name="connsiteY2" fmla="*/ 20 h 4356"/>
              <a:gd name="connsiteX3" fmla="*/ 4376 w 4602"/>
              <a:gd name="connsiteY3" fmla="*/ 76 h 4356"/>
              <a:gd name="connsiteX4" fmla="*/ 4291 w 4602"/>
              <a:gd name="connsiteY4" fmla="*/ 118 h 4356"/>
              <a:gd name="connsiteX5" fmla="*/ 4190 w 4602"/>
              <a:gd name="connsiteY5" fmla="*/ 168 h 4356"/>
              <a:gd name="connsiteX6" fmla="*/ 4074 w 4602"/>
              <a:gd name="connsiteY6" fmla="*/ 228 h 4356"/>
              <a:gd name="connsiteX7" fmla="*/ 3945 w 4602"/>
              <a:gd name="connsiteY7" fmla="*/ 297 h 4356"/>
              <a:gd name="connsiteX8" fmla="*/ 3804 w 4602"/>
              <a:gd name="connsiteY8" fmla="*/ 374 h 4356"/>
              <a:gd name="connsiteX9" fmla="*/ 3652 w 4602"/>
              <a:gd name="connsiteY9" fmla="*/ 459 h 4356"/>
              <a:gd name="connsiteX10" fmla="*/ 3491 w 4602"/>
              <a:gd name="connsiteY10" fmla="*/ 555 h 4356"/>
              <a:gd name="connsiteX11" fmla="*/ 3321 w 4602"/>
              <a:gd name="connsiteY11" fmla="*/ 657 h 4356"/>
              <a:gd name="connsiteX12" fmla="*/ 3144 w 4602"/>
              <a:gd name="connsiteY12" fmla="*/ 767 h 4356"/>
              <a:gd name="connsiteX13" fmla="*/ 2961 w 4602"/>
              <a:gd name="connsiteY13" fmla="*/ 886 h 4356"/>
              <a:gd name="connsiteX14" fmla="*/ 2773 w 4602"/>
              <a:gd name="connsiteY14" fmla="*/ 1013 h 4356"/>
              <a:gd name="connsiteX15" fmla="*/ 2677 w 4602"/>
              <a:gd name="connsiteY15" fmla="*/ 1080 h 4356"/>
              <a:gd name="connsiteX16" fmla="*/ 2581 w 4602"/>
              <a:gd name="connsiteY16" fmla="*/ 1147 h 4356"/>
              <a:gd name="connsiteX17" fmla="*/ 2486 w 4602"/>
              <a:gd name="connsiteY17" fmla="*/ 1217 h 4356"/>
              <a:gd name="connsiteX18" fmla="*/ 2388 w 4602"/>
              <a:gd name="connsiteY18" fmla="*/ 1290 h 4356"/>
              <a:gd name="connsiteX19" fmla="*/ 2290 w 4602"/>
              <a:gd name="connsiteY19" fmla="*/ 1364 h 4356"/>
              <a:gd name="connsiteX20" fmla="*/ 2192 w 4602"/>
              <a:gd name="connsiteY20" fmla="*/ 1440 h 4356"/>
              <a:gd name="connsiteX21" fmla="*/ 2095 w 4602"/>
              <a:gd name="connsiteY21" fmla="*/ 1518 h 4356"/>
              <a:gd name="connsiteX22" fmla="*/ 1997 w 4602"/>
              <a:gd name="connsiteY22" fmla="*/ 1597 h 4356"/>
              <a:gd name="connsiteX23" fmla="*/ 1899 w 4602"/>
              <a:gd name="connsiteY23" fmla="*/ 1679 h 4356"/>
              <a:gd name="connsiteX24" fmla="*/ 1804 w 4602"/>
              <a:gd name="connsiteY24" fmla="*/ 1762 h 4356"/>
              <a:gd name="connsiteX25" fmla="*/ 1706 w 4602"/>
              <a:gd name="connsiteY25" fmla="*/ 1847 h 4356"/>
              <a:gd name="connsiteX26" fmla="*/ 1612 w 4602"/>
              <a:gd name="connsiteY26" fmla="*/ 1934 h 4356"/>
              <a:gd name="connsiteX27" fmla="*/ 1516 w 4602"/>
              <a:gd name="connsiteY27" fmla="*/ 2023 h 4356"/>
              <a:gd name="connsiteX28" fmla="*/ 1422 w 4602"/>
              <a:gd name="connsiteY28" fmla="*/ 2113 h 4356"/>
              <a:gd name="connsiteX29" fmla="*/ 1330 w 4602"/>
              <a:gd name="connsiteY29" fmla="*/ 2205 h 4356"/>
              <a:gd name="connsiteX30" fmla="*/ 1239 w 4602"/>
              <a:gd name="connsiteY30" fmla="*/ 2297 h 4356"/>
              <a:gd name="connsiteX31" fmla="*/ 1149 w 4602"/>
              <a:gd name="connsiteY31" fmla="*/ 2393 h 4356"/>
              <a:gd name="connsiteX32" fmla="*/ 1062 w 4602"/>
              <a:gd name="connsiteY32" fmla="*/ 2491 h 4356"/>
              <a:gd name="connsiteX33" fmla="*/ 975 w 4602"/>
              <a:gd name="connsiteY33" fmla="*/ 2591 h 4356"/>
              <a:gd name="connsiteX34" fmla="*/ 892 w 4602"/>
              <a:gd name="connsiteY34" fmla="*/ 2690 h 4356"/>
              <a:gd name="connsiteX35" fmla="*/ 809 w 4602"/>
              <a:gd name="connsiteY35" fmla="*/ 2793 h 4356"/>
              <a:gd name="connsiteX36" fmla="*/ 729 w 4602"/>
              <a:gd name="connsiteY36" fmla="*/ 2896 h 4356"/>
              <a:gd name="connsiteX37" fmla="*/ 651 w 4602"/>
              <a:gd name="connsiteY37" fmla="*/ 3003 h 4356"/>
              <a:gd name="connsiteX38" fmla="*/ 577 w 4602"/>
              <a:gd name="connsiteY38" fmla="*/ 3110 h 4356"/>
              <a:gd name="connsiteX39" fmla="*/ 505 w 4602"/>
              <a:gd name="connsiteY39" fmla="*/ 3218 h 4356"/>
              <a:gd name="connsiteX40" fmla="*/ 434 w 4602"/>
              <a:gd name="connsiteY40" fmla="*/ 3329 h 4356"/>
              <a:gd name="connsiteX41" fmla="*/ 369 w 4602"/>
              <a:gd name="connsiteY41" fmla="*/ 3441 h 4356"/>
              <a:gd name="connsiteX42" fmla="*/ 306 w 4602"/>
              <a:gd name="connsiteY42" fmla="*/ 3553 h 4356"/>
              <a:gd name="connsiteX43" fmla="*/ 246 w 4602"/>
              <a:gd name="connsiteY43" fmla="*/ 3669 h 4356"/>
              <a:gd name="connsiteX44" fmla="*/ 188 w 4602"/>
              <a:gd name="connsiteY44" fmla="*/ 3785 h 4356"/>
              <a:gd name="connsiteX45" fmla="*/ 136 w 4602"/>
              <a:gd name="connsiteY45" fmla="*/ 3902 h 4356"/>
              <a:gd name="connsiteX46" fmla="*/ 87 w 4602"/>
              <a:gd name="connsiteY46" fmla="*/ 4022 h 4356"/>
              <a:gd name="connsiteX47" fmla="*/ 42 w 4602"/>
              <a:gd name="connsiteY47" fmla="*/ 4143 h 4356"/>
              <a:gd name="connsiteX48" fmla="*/ 20 w 4602"/>
              <a:gd name="connsiteY48" fmla="*/ 4204 h 4356"/>
              <a:gd name="connsiteX49" fmla="*/ 0 w 4602"/>
              <a:gd name="connsiteY49" fmla="*/ 4356 h 4356"/>
              <a:gd name="connsiteX50" fmla="*/ 4602 w 4602"/>
              <a:gd name="connsiteY50" fmla="*/ 4320 h 4356"/>
              <a:gd name="connsiteX51" fmla="*/ 4537 w 4602"/>
              <a:gd name="connsiteY51" fmla="*/ 0 h 4356"/>
              <a:gd name="connsiteX0" fmla="*/ 4584 w 4649"/>
              <a:gd name="connsiteY0" fmla="*/ 0 h 4356"/>
              <a:gd name="connsiteX1" fmla="*/ 4584 w 4649"/>
              <a:gd name="connsiteY1" fmla="*/ 0 h 4356"/>
              <a:gd name="connsiteX2" fmla="*/ 4542 w 4649"/>
              <a:gd name="connsiteY2" fmla="*/ 20 h 4356"/>
              <a:gd name="connsiteX3" fmla="*/ 4423 w 4649"/>
              <a:gd name="connsiteY3" fmla="*/ 76 h 4356"/>
              <a:gd name="connsiteX4" fmla="*/ 4338 w 4649"/>
              <a:gd name="connsiteY4" fmla="*/ 118 h 4356"/>
              <a:gd name="connsiteX5" fmla="*/ 4237 w 4649"/>
              <a:gd name="connsiteY5" fmla="*/ 168 h 4356"/>
              <a:gd name="connsiteX6" fmla="*/ 4121 w 4649"/>
              <a:gd name="connsiteY6" fmla="*/ 228 h 4356"/>
              <a:gd name="connsiteX7" fmla="*/ 3992 w 4649"/>
              <a:gd name="connsiteY7" fmla="*/ 297 h 4356"/>
              <a:gd name="connsiteX8" fmla="*/ 3851 w 4649"/>
              <a:gd name="connsiteY8" fmla="*/ 374 h 4356"/>
              <a:gd name="connsiteX9" fmla="*/ 3699 w 4649"/>
              <a:gd name="connsiteY9" fmla="*/ 459 h 4356"/>
              <a:gd name="connsiteX10" fmla="*/ 3538 w 4649"/>
              <a:gd name="connsiteY10" fmla="*/ 555 h 4356"/>
              <a:gd name="connsiteX11" fmla="*/ 3368 w 4649"/>
              <a:gd name="connsiteY11" fmla="*/ 657 h 4356"/>
              <a:gd name="connsiteX12" fmla="*/ 3191 w 4649"/>
              <a:gd name="connsiteY12" fmla="*/ 767 h 4356"/>
              <a:gd name="connsiteX13" fmla="*/ 3008 w 4649"/>
              <a:gd name="connsiteY13" fmla="*/ 886 h 4356"/>
              <a:gd name="connsiteX14" fmla="*/ 2820 w 4649"/>
              <a:gd name="connsiteY14" fmla="*/ 1013 h 4356"/>
              <a:gd name="connsiteX15" fmla="*/ 2724 w 4649"/>
              <a:gd name="connsiteY15" fmla="*/ 1080 h 4356"/>
              <a:gd name="connsiteX16" fmla="*/ 2628 w 4649"/>
              <a:gd name="connsiteY16" fmla="*/ 1147 h 4356"/>
              <a:gd name="connsiteX17" fmla="*/ 2533 w 4649"/>
              <a:gd name="connsiteY17" fmla="*/ 1217 h 4356"/>
              <a:gd name="connsiteX18" fmla="*/ 2435 w 4649"/>
              <a:gd name="connsiteY18" fmla="*/ 1290 h 4356"/>
              <a:gd name="connsiteX19" fmla="*/ 2337 w 4649"/>
              <a:gd name="connsiteY19" fmla="*/ 1364 h 4356"/>
              <a:gd name="connsiteX20" fmla="*/ 2239 w 4649"/>
              <a:gd name="connsiteY20" fmla="*/ 1440 h 4356"/>
              <a:gd name="connsiteX21" fmla="*/ 2142 w 4649"/>
              <a:gd name="connsiteY21" fmla="*/ 1518 h 4356"/>
              <a:gd name="connsiteX22" fmla="*/ 2044 w 4649"/>
              <a:gd name="connsiteY22" fmla="*/ 1597 h 4356"/>
              <a:gd name="connsiteX23" fmla="*/ 1946 w 4649"/>
              <a:gd name="connsiteY23" fmla="*/ 1679 h 4356"/>
              <a:gd name="connsiteX24" fmla="*/ 1851 w 4649"/>
              <a:gd name="connsiteY24" fmla="*/ 1762 h 4356"/>
              <a:gd name="connsiteX25" fmla="*/ 1753 w 4649"/>
              <a:gd name="connsiteY25" fmla="*/ 1847 h 4356"/>
              <a:gd name="connsiteX26" fmla="*/ 1659 w 4649"/>
              <a:gd name="connsiteY26" fmla="*/ 1934 h 4356"/>
              <a:gd name="connsiteX27" fmla="*/ 1563 w 4649"/>
              <a:gd name="connsiteY27" fmla="*/ 2023 h 4356"/>
              <a:gd name="connsiteX28" fmla="*/ 1469 w 4649"/>
              <a:gd name="connsiteY28" fmla="*/ 2113 h 4356"/>
              <a:gd name="connsiteX29" fmla="*/ 1377 w 4649"/>
              <a:gd name="connsiteY29" fmla="*/ 2205 h 4356"/>
              <a:gd name="connsiteX30" fmla="*/ 1286 w 4649"/>
              <a:gd name="connsiteY30" fmla="*/ 2297 h 4356"/>
              <a:gd name="connsiteX31" fmla="*/ 1196 w 4649"/>
              <a:gd name="connsiteY31" fmla="*/ 2393 h 4356"/>
              <a:gd name="connsiteX32" fmla="*/ 1109 w 4649"/>
              <a:gd name="connsiteY32" fmla="*/ 2491 h 4356"/>
              <a:gd name="connsiteX33" fmla="*/ 1022 w 4649"/>
              <a:gd name="connsiteY33" fmla="*/ 2591 h 4356"/>
              <a:gd name="connsiteX34" fmla="*/ 939 w 4649"/>
              <a:gd name="connsiteY34" fmla="*/ 2690 h 4356"/>
              <a:gd name="connsiteX35" fmla="*/ 856 w 4649"/>
              <a:gd name="connsiteY35" fmla="*/ 2793 h 4356"/>
              <a:gd name="connsiteX36" fmla="*/ 776 w 4649"/>
              <a:gd name="connsiteY36" fmla="*/ 2896 h 4356"/>
              <a:gd name="connsiteX37" fmla="*/ 698 w 4649"/>
              <a:gd name="connsiteY37" fmla="*/ 3003 h 4356"/>
              <a:gd name="connsiteX38" fmla="*/ 624 w 4649"/>
              <a:gd name="connsiteY38" fmla="*/ 3110 h 4356"/>
              <a:gd name="connsiteX39" fmla="*/ 552 w 4649"/>
              <a:gd name="connsiteY39" fmla="*/ 3218 h 4356"/>
              <a:gd name="connsiteX40" fmla="*/ 481 w 4649"/>
              <a:gd name="connsiteY40" fmla="*/ 3329 h 4356"/>
              <a:gd name="connsiteX41" fmla="*/ 416 w 4649"/>
              <a:gd name="connsiteY41" fmla="*/ 3441 h 4356"/>
              <a:gd name="connsiteX42" fmla="*/ 353 w 4649"/>
              <a:gd name="connsiteY42" fmla="*/ 3553 h 4356"/>
              <a:gd name="connsiteX43" fmla="*/ 293 w 4649"/>
              <a:gd name="connsiteY43" fmla="*/ 3669 h 4356"/>
              <a:gd name="connsiteX44" fmla="*/ 235 w 4649"/>
              <a:gd name="connsiteY44" fmla="*/ 3785 h 4356"/>
              <a:gd name="connsiteX45" fmla="*/ 183 w 4649"/>
              <a:gd name="connsiteY45" fmla="*/ 3902 h 4356"/>
              <a:gd name="connsiteX46" fmla="*/ 134 w 4649"/>
              <a:gd name="connsiteY46" fmla="*/ 4022 h 4356"/>
              <a:gd name="connsiteX47" fmla="*/ 89 w 4649"/>
              <a:gd name="connsiteY47" fmla="*/ 4143 h 4356"/>
              <a:gd name="connsiteX48" fmla="*/ 67 w 4649"/>
              <a:gd name="connsiteY48" fmla="*/ 4204 h 4356"/>
              <a:gd name="connsiteX49" fmla="*/ 0 w 4649"/>
              <a:gd name="connsiteY49" fmla="*/ 4356 h 4356"/>
              <a:gd name="connsiteX50" fmla="*/ 4649 w 4649"/>
              <a:gd name="connsiteY50" fmla="*/ 4320 h 4356"/>
              <a:gd name="connsiteX51" fmla="*/ 4584 w 4649"/>
              <a:gd name="connsiteY51" fmla="*/ 0 h 4356"/>
              <a:gd name="connsiteX0" fmla="*/ 4538 w 4603"/>
              <a:gd name="connsiteY0" fmla="*/ 0 h 4356"/>
              <a:gd name="connsiteX1" fmla="*/ 4538 w 4603"/>
              <a:gd name="connsiteY1" fmla="*/ 0 h 4356"/>
              <a:gd name="connsiteX2" fmla="*/ 4496 w 4603"/>
              <a:gd name="connsiteY2" fmla="*/ 20 h 4356"/>
              <a:gd name="connsiteX3" fmla="*/ 4377 w 4603"/>
              <a:gd name="connsiteY3" fmla="*/ 76 h 4356"/>
              <a:gd name="connsiteX4" fmla="*/ 4292 w 4603"/>
              <a:gd name="connsiteY4" fmla="*/ 118 h 4356"/>
              <a:gd name="connsiteX5" fmla="*/ 4191 w 4603"/>
              <a:gd name="connsiteY5" fmla="*/ 168 h 4356"/>
              <a:gd name="connsiteX6" fmla="*/ 4075 w 4603"/>
              <a:gd name="connsiteY6" fmla="*/ 228 h 4356"/>
              <a:gd name="connsiteX7" fmla="*/ 3946 w 4603"/>
              <a:gd name="connsiteY7" fmla="*/ 297 h 4356"/>
              <a:gd name="connsiteX8" fmla="*/ 3805 w 4603"/>
              <a:gd name="connsiteY8" fmla="*/ 374 h 4356"/>
              <a:gd name="connsiteX9" fmla="*/ 3653 w 4603"/>
              <a:gd name="connsiteY9" fmla="*/ 459 h 4356"/>
              <a:gd name="connsiteX10" fmla="*/ 3492 w 4603"/>
              <a:gd name="connsiteY10" fmla="*/ 555 h 4356"/>
              <a:gd name="connsiteX11" fmla="*/ 3322 w 4603"/>
              <a:gd name="connsiteY11" fmla="*/ 657 h 4356"/>
              <a:gd name="connsiteX12" fmla="*/ 3145 w 4603"/>
              <a:gd name="connsiteY12" fmla="*/ 767 h 4356"/>
              <a:gd name="connsiteX13" fmla="*/ 2962 w 4603"/>
              <a:gd name="connsiteY13" fmla="*/ 886 h 4356"/>
              <a:gd name="connsiteX14" fmla="*/ 2774 w 4603"/>
              <a:gd name="connsiteY14" fmla="*/ 1013 h 4356"/>
              <a:gd name="connsiteX15" fmla="*/ 2678 w 4603"/>
              <a:gd name="connsiteY15" fmla="*/ 1080 h 4356"/>
              <a:gd name="connsiteX16" fmla="*/ 2582 w 4603"/>
              <a:gd name="connsiteY16" fmla="*/ 1147 h 4356"/>
              <a:gd name="connsiteX17" fmla="*/ 2487 w 4603"/>
              <a:gd name="connsiteY17" fmla="*/ 1217 h 4356"/>
              <a:gd name="connsiteX18" fmla="*/ 2389 w 4603"/>
              <a:gd name="connsiteY18" fmla="*/ 1290 h 4356"/>
              <a:gd name="connsiteX19" fmla="*/ 2291 w 4603"/>
              <a:gd name="connsiteY19" fmla="*/ 1364 h 4356"/>
              <a:gd name="connsiteX20" fmla="*/ 2193 w 4603"/>
              <a:gd name="connsiteY20" fmla="*/ 1440 h 4356"/>
              <a:gd name="connsiteX21" fmla="*/ 2096 w 4603"/>
              <a:gd name="connsiteY21" fmla="*/ 1518 h 4356"/>
              <a:gd name="connsiteX22" fmla="*/ 1998 w 4603"/>
              <a:gd name="connsiteY22" fmla="*/ 1597 h 4356"/>
              <a:gd name="connsiteX23" fmla="*/ 1900 w 4603"/>
              <a:gd name="connsiteY23" fmla="*/ 1679 h 4356"/>
              <a:gd name="connsiteX24" fmla="*/ 1805 w 4603"/>
              <a:gd name="connsiteY24" fmla="*/ 1762 h 4356"/>
              <a:gd name="connsiteX25" fmla="*/ 1707 w 4603"/>
              <a:gd name="connsiteY25" fmla="*/ 1847 h 4356"/>
              <a:gd name="connsiteX26" fmla="*/ 1613 w 4603"/>
              <a:gd name="connsiteY26" fmla="*/ 1934 h 4356"/>
              <a:gd name="connsiteX27" fmla="*/ 1517 w 4603"/>
              <a:gd name="connsiteY27" fmla="*/ 2023 h 4356"/>
              <a:gd name="connsiteX28" fmla="*/ 1423 w 4603"/>
              <a:gd name="connsiteY28" fmla="*/ 2113 h 4356"/>
              <a:gd name="connsiteX29" fmla="*/ 1331 w 4603"/>
              <a:gd name="connsiteY29" fmla="*/ 2205 h 4356"/>
              <a:gd name="connsiteX30" fmla="*/ 1240 w 4603"/>
              <a:gd name="connsiteY30" fmla="*/ 2297 h 4356"/>
              <a:gd name="connsiteX31" fmla="*/ 1150 w 4603"/>
              <a:gd name="connsiteY31" fmla="*/ 2393 h 4356"/>
              <a:gd name="connsiteX32" fmla="*/ 1063 w 4603"/>
              <a:gd name="connsiteY32" fmla="*/ 2491 h 4356"/>
              <a:gd name="connsiteX33" fmla="*/ 976 w 4603"/>
              <a:gd name="connsiteY33" fmla="*/ 2591 h 4356"/>
              <a:gd name="connsiteX34" fmla="*/ 893 w 4603"/>
              <a:gd name="connsiteY34" fmla="*/ 2690 h 4356"/>
              <a:gd name="connsiteX35" fmla="*/ 810 w 4603"/>
              <a:gd name="connsiteY35" fmla="*/ 2793 h 4356"/>
              <a:gd name="connsiteX36" fmla="*/ 730 w 4603"/>
              <a:gd name="connsiteY36" fmla="*/ 2896 h 4356"/>
              <a:gd name="connsiteX37" fmla="*/ 652 w 4603"/>
              <a:gd name="connsiteY37" fmla="*/ 3003 h 4356"/>
              <a:gd name="connsiteX38" fmla="*/ 578 w 4603"/>
              <a:gd name="connsiteY38" fmla="*/ 3110 h 4356"/>
              <a:gd name="connsiteX39" fmla="*/ 506 w 4603"/>
              <a:gd name="connsiteY39" fmla="*/ 3218 h 4356"/>
              <a:gd name="connsiteX40" fmla="*/ 435 w 4603"/>
              <a:gd name="connsiteY40" fmla="*/ 3329 h 4356"/>
              <a:gd name="connsiteX41" fmla="*/ 370 w 4603"/>
              <a:gd name="connsiteY41" fmla="*/ 3441 h 4356"/>
              <a:gd name="connsiteX42" fmla="*/ 307 w 4603"/>
              <a:gd name="connsiteY42" fmla="*/ 3553 h 4356"/>
              <a:gd name="connsiteX43" fmla="*/ 247 w 4603"/>
              <a:gd name="connsiteY43" fmla="*/ 3669 h 4356"/>
              <a:gd name="connsiteX44" fmla="*/ 189 w 4603"/>
              <a:gd name="connsiteY44" fmla="*/ 3785 h 4356"/>
              <a:gd name="connsiteX45" fmla="*/ 137 w 4603"/>
              <a:gd name="connsiteY45" fmla="*/ 3902 h 4356"/>
              <a:gd name="connsiteX46" fmla="*/ 88 w 4603"/>
              <a:gd name="connsiteY46" fmla="*/ 4022 h 4356"/>
              <a:gd name="connsiteX47" fmla="*/ 43 w 4603"/>
              <a:gd name="connsiteY47" fmla="*/ 4143 h 4356"/>
              <a:gd name="connsiteX48" fmla="*/ 21 w 4603"/>
              <a:gd name="connsiteY48" fmla="*/ 4204 h 4356"/>
              <a:gd name="connsiteX49" fmla="*/ 0 w 4603"/>
              <a:gd name="connsiteY49" fmla="*/ 4356 h 4356"/>
              <a:gd name="connsiteX50" fmla="*/ 4603 w 4603"/>
              <a:gd name="connsiteY50" fmla="*/ 4320 h 4356"/>
              <a:gd name="connsiteX51" fmla="*/ 4538 w 4603"/>
              <a:gd name="connsiteY51" fmla="*/ 0 h 4356"/>
              <a:gd name="connsiteX0" fmla="*/ 4538 w 4603"/>
              <a:gd name="connsiteY0" fmla="*/ 0 h 4356"/>
              <a:gd name="connsiteX1" fmla="*/ 4538 w 4603"/>
              <a:gd name="connsiteY1" fmla="*/ 0 h 4356"/>
              <a:gd name="connsiteX2" fmla="*/ 4496 w 4603"/>
              <a:gd name="connsiteY2" fmla="*/ 20 h 4356"/>
              <a:gd name="connsiteX3" fmla="*/ 4377 w 4603"/>
              <a:gd name="connsiteY3" fmla="*/ 76 h 4356"/>
              <a:gd name="connsiteX4" fmla="*/ 4292 w 4603"/>
              <a:gd name="connsiteY4" fmla="*/ 118 h 4356"/>
              <a:gd name="connsiteX5" fmla="*/ 4191 w 4603"/>
              <a:gd name="connsiteY5" fmla="*/ 168 h 4356"/>
              <a:gd name="connsiteX6" fmla="*/ 4075 w 4603"/>
              <a:gd name="connsiteY6" fmla="*/ 228 h 4356"/>
              <a:gd name="connsiteX7" fmla="*/ 3946 w 4603"/>
              <a:gd name="connsiteY7" fmla="*/ 297 h 4356"/>
              <a:gd name="connsiteX8" fmla="*/ 3805 w 4603"/>
              <a:gd name="connsiteY8" fmla="*/ 374 h 4356"/>
              <a:gd name="connsiteX9" fmla="*/ 3653 w 4603"/>
              <a:gd name="connsiteY9" fmla="*/ 459 h 4356"/>
              <a:gd name="connsiteX10" fmla="*/ 3492 w 4603"/>
              <a:gd name="connsiteY10" fmla="*/ 555 h 4356"/>
              <a:gd name="connsiteX11" fmla="*/ 3322 w 4603"/>
              <a:gd name="connsiteY11" fmla="*/ 657 h 4356"/>
              <a:gd name="connsiteX12" fmla="*/ 3145 w 4603"/>
              <a:gd name="connsiteY12" fmla="*/ 767 h 4356"/>
              <a:gd name="connsiteX13" fmla="*/ 2962 w 4603"/>
              <a:gd name="connsiteY13" fmla="*/ 886 h 4356"/>
              <a:gd name="connsiteX14" fmla="*/ 2774 w 4603"/>
              <a:gd name="connsiteY14" fmla="*/ 1013 h 4356"/>
              <a:gd name="connsiteX15" fmla="*/ 2678 w 4603"/>
              <a:gd name="connsiteY15" fmla="*/ 1080 h 4356"/>
              <a:gd name="connsiteX16" fmla="*/ 2582 w 4603"/>
              <a:gd name="connsiteY16" fmla="*/ 1147 h 4356"/>
              <a:gd name="connsiteX17" fmla="*/ 2487 w 4603"/>
              <a:gd name="connsiteY17" fmla="*/ 1217 h 4356"/>
              <a:gd name="connsiteX18" fmla="*/ 2389 w 4603"/>
              <a:gd name="connsiteY18" fmla="*/ 1290 h 4356"/>
              <a:gd name="connsiteX19" fmla="*/ 2291 w 4603"/>
              <a:gd name="connsiteY19" fmla="*/ 1364 h 4356"/>
              <a:gd name="connsiteX20" fmla="*/ 2193 w 4603"/>
              <a:gd name="connsiteY20" fmla="*/ 1440 h 4356"/>
              <a:gd name="connsiteX21" fmla="*/ 2096 w 4603"/>
              <a:gd name="connsiteY21" fmla="*/ 1518 h 4356"/>
              <a:gd name="connsiteX22" fmla="*/ 1998 w 4603"/>
              <a:gd name="connsiteY22" fmla="*/ 1597 h 4356"/>
              <a:gd name="connsiteX23" fmla="*/ 1900 w 4603"/>
              <a:gd name="connsiteY23" fmla="*/ 1679 h 4356"/>
              <a:gd name="connsiteX24" fmla="*/ 1805 w 4603"/>
              <a:gd name="connsiteY24" fmla="*/ 1762 h 4356"/>
              <a:gd name="connsiteX25" fmla="*/ 1707 w 4603"/>
              <a:gd name="connsiteY25" fmla="*/ 1847 h 4356"/>
              <a:gd name="connsiteX26" fmla="*/ 1613 w 4603"/>
              <a:gd name="connsiteY26" fmla="*/ 1934 h 4356"/>
              <a:gd name="connsiteX27" fmla="*/ 1517 w 4603"/>
              <a:gd name="connsiteY27" fmla="*/ 2023 h 4356"/>
              <a:gd name="connsiteX28" fmla="*/ 1423 w 4603"/>
              <a:gd name="connsiteY28" fmla="*/ 2113 h 4356"/>
              <a:gd name="connsiteX29" fmla="*/ 1331 w 4603"/>
              <a:gd name="connsiteY29" fmla="*/ 2205 h 4356"/>
              <a:gd name="connsiteX30" fmla="*/ 1240 w 4603"/>
              <a:gd name="connsiteY30" fmla="*/ 2297 h 4356"/>
              <a:gd name="connsiteX31" fmla="*/ 1150 w 4603"/>
              <a:gd name="connsiteY31" fmla="*/ 2393 h 4356"/>
              <a:gd name="connsiteX32" fmla="*/ 1063 w 4603"/>
              <a:gd name="connsiteY32" fmla="*/ 2491 h 4356"/>
              <a:gd name="connsiteX33" fmla="*/ 976 w 4603"/>
              <a:gd name="connsiteY33" fmla="*/ 2591 h 4356"/>
              <a:gd name="connsiteX34" fmla="*/ 893 w 4603"/>
              <a:gd name="connsiteY34" fmla="*/ 2690 h 4356"/>
              <a:gd name="connsiteX35" fmla="*/ 810 w 4603"/>
              <a:gd name="connsiteY35" fmla="*/ 2793 h 4356"/>
              <a:gd name="connsiteX36" fmla="*/ 730 w 4603"/>
              <a:gd name="connsiteY36" fmla="*/ 2896 h 4356"/>
              <a:gd name="connsiteX37" fmla="*/ 652 w 4603"/>
              <a:gd name="connsiteY37" fmla="*/ 3003 h 4356"/>
              <a:gd name="connsiteX38" fmla="*/ 578 w 4603"/>
              <a:gd name="connsiteY38" fmla="*/ 3110 h 4356"/>
              <a:gd name="connsiteX39" fmla="*/ 506 w 4603"/>
              <a:gd name="connsiteY39" fmla="*/ 3218 h 4356"/>
              <a:gd name="connsiteX40" fmla="*/ 435 w 4603"/>
              <a:gd name="connsiteY40" fmla="*/ 3329 h 4356"/>
              <a:gd name="connsiteX41" fmla="*/ 370 w 4603"/>
              <a:gd name="connsiteY41" fmla="*/ 3441 h 4356"/>
              <a:gd name="connsiteX42" fmla="*/ 307 w 4603"/>
              <a:gd name="connsiteY42" fmla="*/ 3553 h 4356"/>
              <a:gd name="connsiteX43" fmla="*/ 247 w 4603"/>
              <a:gd name="connsiteY43" fmla="*/ 3669 h 4356"/>
              <a:gd name="connsiteX44" fmla="*/ 189 w 4603"/>
              <a:gd name="connsiteY44" fmla="*/ 3785 h 4356"/>
              <a:gd name="connsiteX45" fmla="*/ 137 w 4603"/>
              <a:gd name="connsiteY45" fmla="*/ 3902 h 4356"/>
              <a:gd name="connsiteX46" fmla="*/ 88 w 4603"/>
              <a:gd name="connsiteY46" fmla="*/ 4022 h 4356"/>
              <a:gd name="connsiteX47" fmla="*/ 43 w 4603"/>
              <a:gd name="connsiteY47" fmla="*/ 4143 h 4356"/>
              <a:gd name="connsiteX48" fmla="*/ 21 w 4603"/>
              <a:gd name="connsiteY48" fmla="*/ 4204 h 4356"/>
              <a:gd name="connsiteX49" fmla="*/ 0 w 4603"/>
              <a:gd name="connsiteY49" fmla="*/ 4356 h 4356"/>
              <a:gd name="connsiteX50" fmla="*/ 4603 w 4603"/>
              <a:gd name="connsiteY50" fmla="*/ 4320 h 4356"/>
              <a:gd name="connsiteX51" fmla="*/ 4538 w 4603"/>
              <a:gd name="connsiteY51" fmla="*/ 0 h 4356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4603" h="4356">
                <a:moveTo>
                  <a:pt x="4538" y="0"/>
                </a:moveTo>
                <a:lnTo>
                  <a:pt x="4538" y="0"/>
                </a:lnTo>
                <a:cubicBezTo>
                  <a:pt x="4524" y="7"/>
                  <a:pt x="4510" y="13"/>
                  <a:pt x="4496" y="20"/>
                </a:cubicBezTo>
                <a:lnTo>
                  <a:pt x="4377" y="76"/>
                </a:lnTo>
                <a:lnTo>
                  <a:pt x="4292" y="118"/>
                </a:lnTo>
                <a:lnTo>
                  <a:pt x="4191" y="168"/>
                </a:lnTo>
                <a:lnTo>
                  <a:pt x="4075" y="228"/>
                </a:lnTo>
                <a:lnTo>
                  <a:pt x="3946" y="297"/>
                </a:lnTo>
                <a:lnTo>
                  <a:pt x="3805" y="374"/>
                </a:lnTo>
                <a:cubicBezTo>
                  <a:pt x="3754" y="402"/>
                  <a:pt x="3704" y="431"/>
                  <a:pt x="3653" y="459"/>
                </a:cubicBezTo>
                <a:lnTo>
                  <a:pt x="3492" y="555"/>
                </a:lnTo>
                <a:lnTo>
                  <a:pt x="3322" y="657"/>
                </a:lnTo>
                <a:lnTo>
                  <a:pt x="3145" y="767"/>
                </a:lnTo>
                <a:lnTo>
                  <a:pt x="2962" y="886"/>
                </a:lnTo>
                <a:lnTo>
                  <a:pt x="2774" y="1013"/>
                </a:lnTo>
                <a:cubicBezTo>
                  <a:pt x="2742" y="1035"/>
                  <a:pt x="2710" y="1058"/>
                  <a:pt x="2678" y="1080"/>
                </a:cubicBezTo>
                <a:cubicBezTo>
                  <a:pt x="2646" y="1102"/>
                  <a:pt x="2614" y="1125"/>
                  <a:pt x="2582" y="1147"/>
                </a:cubicBezTo>
                <a:cubicBezTo>
                  <a:pt x="2550" y="1170"/>
                  <a:pt x="2519" y="1194"/>
                  <a:pt x="2487" y="1217"/>
                </a:cubicBezTo>
                <a:cubicBezTo>
                  <a:pt x="2454" y="1241"/>
                  <a:pt x="2422" y="1266"/>
                  <a:pt x="2389" y="1290"/>
                </a:cubicBezTo>
                <a:lnTo>
                  <a:pt x="2291" y="1364"/>
                </a:lnTo>
                <a:cubicBezTo>
                  <a:pt x="2258" y="1389"/>
                  <a:pt x="2226" y="1415"/>
                  <a:pt x="2193" y="1440"/>
                </a:cubicBezTo>
                <a:lnTo>
                  <a:pt x="2096" y="1518"/>
                </a:lnTo>
                <a:cubicBezTo>
                  <a:pt x="2063" y="1544"/>
                  <a:pt x="2031" y="1571"/>
                  <a:pt x="1998" y="1597"/>
                </a:cubicBezTo>
                <a:cubicBezTo>
                  <a:pt x="1965" y="1624"/>
                  <a:pt x="1933" y="1652"/>
                  <a:pt x="1900" y="1679"/>
                </a:cubicBezTo>
                <a:lnTo>
                  <a:pt x="1805" y="1762"/>
                </a:lnTo>
                <a:cubicBezTo>
                  <a:pt x="1772" y="1790"/>
                  <a:pt x="1740" y="1819"/>
                  <a:pt x="1707" y="1847"/>
                </a:cubicBezTo>
                <a:lnTo>
                  <a:pt x="1613" y="1934"/>
                </a:lnTo>
                <a:cubicBezTo>
                  <a:pt x="1581" y="1964"/>
                  <a:pt x="1549" y="1993"/>
                  <a:pt x="1517" y="2023"/>
                </a:cubicBezTo>
                <a:cubicBezTo>
                  <a:pt x="1486" y="2053"/>
                  <a:pt x="1454" y="2083"/>
                  <a:pt x="1423" y="2113"/>
                </a:cubicBezTo>
                <a:lnTo>
                  <a:pt x="1331" y="2205"/>
                </a:lnTo>
                <a:cubicBezTo>
                  <a:pt x="1301" y="2236"/>
                  <a:pt x="1270" y="2266"/>
                  <a:pt x="1240" y="2297"/>
                </a:cubicBezTo>
                <a:lnTo>
                  <a:pt x="1150" y="2393"/>
                </a:lnTo>
                <a:cubicBezTo>
                  <a:pt x="1121" y="2426"/>
                  <a:pt x="1092" y="2458"/>
                  <a:pt x="1063" y="2491"/>
                </a:cubicBezTo>
                <a:cubicBezTo>
                  <a:pt x="1034" y="2524"/>
                  <a:pt x="1005" y="2558"/>
                  <a:pt x="976" y="2591"/>
                </a:cubicBezTo>
                <a:cubicBezTo>
                  <a:pt x="948" y="2624"/>
                  <a:pt x="921" y="2657"/>
                  <a:pt x="893" y="2690"/>
                </a:cubicBezTo>
                <a:cubicBezTo>
                  <a:pt x="865" y="2724"/>
                  <a:pt x="838" y="2759"/>
                  <a:pt x="810" y="2793"/>
                </a:cubicBezTo>
                <a:cubicBezTo>
                  <a:pt x="783" y="2827"/>
                  <a:pt x="757" y="2862"/>
                  <a:pt x="730" y="2896"/>
                </a:cubicBezTo>
                <a:cubicBezTo>
                  <a:pt x="704" y="2932"/>
                  <a:pt x="678" y="2967"/>
                  <a:pt x="652" y="3003"/>
                </a:cubicBezTo>
                <a:lnTo>
                  <a:pt x="578" y="3110"/>
                </a:lnTo>
                <a:lnTo>
                  <a:pt x="506" y="3218"/>
                </a:lnTo>
                <a:cubicBezTo>
                  <a:pt x="482" y="3255"/>
                  <a:pt x="459" y="3292"/>
                  <a:pt x="435" y="3329"/>
                </a:cubicBezTo>
                <a:cubicBezTo>
                  <a:pt x="413" y="3366"/>
                  <a:pt x="392" y="3404"/>
                  <a:pt x="370" y="3441"/>
                </a:cubicBezTo>
                <a:cubicBezTo>
                  <a:pt x="349" y="3478"/>
                  <a:pt x="328" y="3516"/>
                  <a:pt x="307" y="3553"/>
                </a:cubicBezTo>
                <a:cubicBezTo>
                  <a:pt x="287" y="3592"/>
                  <a:pt x="267" y="3630"/>
                  <a:pt x="247" y="3669"/>
                </a:cubicBezTo>
                <a:cubicBezTo>
                  <a:pt x="228" y="3708"/>
                  <a:pt x="208" y="3746"/>
                  <a:pt x="189" y="3785"/>
                </a:cubicBezTo>
                <a:cubicBezTo>
                  <a:pt x="172" y="3824"/>
                  <a:pt x="154" y="3863"/>
                  <a:pt x="137" y="3902"/>
                </a:cubicBezTo>
                <a:cubicBezTo>
                  <a:pt x="121" y="3942"/>
                  <a:pt x="104" y="3982"/>
                  <a:pt x="88" y="4022"/>
                </a:cubicBezTo>
                <a:cubicBezTo>
                  <a:pt x="73" y="4062"/>
                  <a:pt x="58" y="4103"/>
                  <a:pt x="43" y="4143"/>
                </a:cubicBezTo>
                <a:cubicBezTo>
                  <a:pt x="36" y="4163"/>
                  <a:pt x="28" y="4184"/>
                  <a:pt x="21" y="4204"/>
                </a:cubicBezTo>
                <a:cubicBezTo>
                  <a:pt x="14" y="4225"/>
                  <a:pt x="7" y="4335"/>
                  <a:pt x="0" y="4356"/>
                </a:cubicBezTo>
                <a:lnTo>
                  <a:pt x="4603" y="4320"/>
                </a:lnTo>
                <a:cubicBezTo>
                  <a:pt x="4581" y="2880"/>
                  <a:pt x="4560" y="1440"/>
                  <a:pt x="4538" y="0"/>
                </a:cubicBezTo>
              </a:path>
            </a:pathLst>
          </a:custGeom>
          <a:gradFill>
            <a:gsLst>
              <a:gs pos="0">
                <a:schemeClr val="tx1">
                  <a:alpha val="1000"/>
                </a:schemeClr>
              </a:gs>
              <a:gs pos="50000">
                <a:schemeClr val="tx1">
                  <a:alpha val="14000"/>
                </a:schemeClr>
              </a:gs>
              <a:gs pos="100000">
                <a:schemeClr val="tx1">
                  <a:alpha val="0"/>
                </a:schemeClr>
              </a:gs>
            </a:gsLst>
            <a:lin ang="5400000" scaled="1"/>
          </a:gradFill>
          <a:ln w="9525">
            <a:noFill/>
            <a:round/>
          </a:ln>
        </p:spPr>
        <p:txBody>
          <a:bodyPr anchor="ctr"/>
          <a:p>
            <a:pPr algn="ctr">
              <a:defRPr lang="ko-KR" altLang="en-US"/>
            </a:pPr>
            <a:endParaRPr lang="ko-KR" altLang="en-US"/>
          </a:p>
        </p:txBody>
      </p:sp>
      <p:sp>
        <p:nvSpPr>
          <p:cNvPr id="38" name=""/>
          <p:cNvSpPr/>
          <p:nvPr/>
        </p:nvSpPr>
        <p:spPr>
          <a:xfrm>
            <a:off x="-42" y="0"/>
            <a:ext cx="4212166" cy="6858000"/>
          </a:xfrm>
          <a:custGeom>
            <a:avLst/>
            <a:gdLst/>
            <a:cxnLst>
              <a:cxn ang="0">
                <a:pos x="585" y="0"/>
              </a:cxn>
              <a:cxn ang="0">
                <a:pos x="716" y="272"/>
              </a:cxn>
              <a:cxn ang="0">
                <a:pos x="912" y="704"/>
              </a:cxn>
              <a:cxn ang="0">
                <a:pos x="1030" y="976"/>
              </a:cxn>
              <a:cxn ang="0">
                <a:pos x="1156" y="1276"/>
              </a:cxn>
              <a:cxn ang="0">
                <a:pos x="1288" y="1601"/>
              </a:cxn>
              <a:cxn ang="0">
                <a:pos x="1419" y="1942"/>
              </a:cxn>
              <a:cxn ang="0">
                <a:pos x="1545" y="2293"/>
              </a:cxn>
              <a:cxn ang="0">
                <a:pos x="1664" y="2649"/>
              </a:cxn>
              <a:cxn ang="0">
                <a:pos x="1771" y="3003"/>
              </a:cxn>
              <a:cxn ang="0">
                <a:pos x="1817" y="3177"/>
              </a:cxn>
              <a:cxn ang="0">
                <a:pos x="1860" y="3348"/>
              </a:cxn>
              <a:cxn ang="0">
                <a:pos x="1898" y="3517"/>
              </a:cxn>
              <a:cxn ang="0">
                <a:pos x="1930" y="3679"/>
              </a:cxn>
              <a:cxn ang="0">
                <a:pos x="1955" y="3837"/>
              </a:cxn>
              <a:cxn ang="0">
                <a:pos x="1974" y="3989"/>
              </a:cxn>
              <a:cxn ang="0">
                <a:pos x="1986" y="4136"/>
              </a:cxn>
              <a:cxn ang="0">
                <a:pos x="1990" y="4273"/>
              </a:cxn>
              <a:cxn ang="0">
                <a:pos x="0" y="4320"/>
              </a:cxn>
              <a:cxn ang="0">
                <a:pos x="40" y="4279"/>
              </a:cxn>
              <a:cxn ang="0">
                <a:pos x="101" y="4206"/>
              </a:cxn>
              <a:cxn ang="0">
                <a:pos x="186" y="4098"/>
              </a:cxn>
              <a:cxn ang="0">
                <a:pos x="284" y="3956"/>
              </a:cxn>
              <a:cxn ang="0">
                <a:pos x="364" y="3827"/>
              </a:cxn>
              <a:cxn ang="0">
                <a:pos x="420" y="3730"/>
              </a:cxn>
              <a:cxn ang="0">
                <a:pos x="474" y="3626"/>
              </a:cxn>
              <a:cxn ang="0">
                <a:pos x="528" y="3514"/>
              </a:cxn>
              <a:cxn ang="0">
                <a:pos x="581" y="3392"/>
              </a:cxn>
              <a:cxn ang="0">
                <a:pos x="632" y="3263"/>
              </a:cxn>
              <a:cxn ang="0">
                <a:pos x="679" y="3127"/>
              </a:cxn>
              <a:cxn ang="0">
                <a:pos x="721" y="2982"/>
              </a:cxn>
              <a:cxn ang="0">
                <a:pos x="761" y="2830"/>
              </a:cxn>
              <a:cxn ang="0">
                <a:pos x="793" y="2671"/>
              </a:cxn>
              <a:cxn ang="0">
                <a:pos x="819" y="2504"/>
              </a:cxn>
              <a:cxn ang="0">
                <a:pos x="838" y="2328"/>
              </a:cxn>
              <a:cxn ang="0">
                <a:pos x="850" y="2147"/>
              </a:cxn>
              <a:cxn ang="0">
                <a:pos x="852" y="1958"/>
              </a:cxn>
              <a:cxn ang="0">
                <a:pos x="844" y="1762"/>
              </a:cxn>
              <a:cxn ang="0">
                <a:pos x="827" y="1559"/>
              </a:cxn>
              <a:cxn ang="0">
                <a:pos x="797" y="1348"/>
              </a:cxn>
              <a:cxn ang="0">
                <a:pos x="756" y="1130"/>
              </a:cxn>
              <a:cxn ang="0">
                <a:pos x="701" y="906"/>
              </a:cxn>
              <a:cxn ang="0">
                <a:pos x="634" y="676"/>
              </a:cxn>
              <a:cxn ang="0">
                <a:pos x="552" y="439"/>
              </a:cxn>
              <a:cxn ang="0">
                <a:pos x="454" y="195"/>
              </a:cxn>
              <a:cxn ang="0">
                <a:pos x="585" y="0"/>
              </a:cxn>
            </a:cxnLst>
            <a:rect l="0" t="0" r="r" b="b"/>
            <a:pathLst>
              <a:path w="1990" h="4320">
                <a:moveTo>
                  <a:pt x="585" y="0"/>
                </a:moveTo>
                <a:lnTo>
                  <a:pt x="585" y="0"/>
                </a:lnTo>
                <a:lnTo>
                  <a:pt x="645" y="124"/>
                </a:lnTo>
                <a:lnTo>
                  <a:pt x="716" y="272"/>
                </a:lnTo>
                <a:lnTo>
                  <a:pt x="805" y="467"/>
                </a:lnTo>
                <a:lnTo>
                  <a:pt x="912" y="704"/>
                </a:lnTo>
                <a:lnTo>
                  <a:pt x="969" y="836"/>
                </a:lnTo>
                <a:lnTo>
                  <a:pt x="1030" y="976"/>
                </a:lnTo>
                <a:lnTo>
                  <a:pt x="1093" y="1122"/>
                </a:lnTo>
                <a:lnTo>
                  <a:pt x="1156" y="1276"/>
                </a:lnTo>
                <a:lnTo>
                  <a:pt x="1222" y="1437"/>
                </a:lnTo>
                <a:lnTo>
                  <a:pt x="1288" y="1601"/>
                </a:lnTo>
                <a:lnTo>
                  <a:pt x="1353" y="1769"/>
                </a:lnTo>
                <a:lnTo>
                  <a:pt x="1419" y="1942"/>
                </a:lnTo>
                <a:lnTo>
                  <a:pt x="1482" y="2116"/>
                </a:lnTo>
                <a:lnTo>
                  <a:pt x="1545" y="2293"/>
                </a:lnTo>
                <a:lnTo>
                  <a:pt x="1607" y="2472"/>
                </a:lnTo>
                <a:lnTo>
                  <a:pt x="1664" y="2649"/>
                </a:lnTo>
                <a:lnTo>
                  <a:pt x="1719" y="2827"/>
                </a:lnTo>
                <a:lnTo>
                  <a:pt x="1771" y="3003"/>
                </a:lnTo>
                <a:lnTo>
                  <a:pt x="1795" y="3091"/>
                </a:lnTo>
                <a:lnTo>
                  <a:pt x="1817" y="3177"/>
                </a:lnTo>
                <a:lnTo>
                  <a:pt x="1839" y="3263"/>
                </a:lnTo>
                <a:lnTo>
                  <a:pt x="1860" y="3348"/>
                </a:lnTo>
                <a:lnTo>
                  <a:pt x="1880" y="3433"/>
                </a:lnTo>
                <a:lnTo>
                  <a:pt x="1898" y="3517"/>
                </a:lnTo>
                <a:lnTo>
                  <a:pt x="1914" y="3599"/>
                </a:lnTo>
                <a:lnTo>
                  <a:pt x="1930" y="3679"/>
                </a:lnTo>
                <a:lnTo>
                  <a:pt x="1943" y="3760"/>
                </a:lnTo>
                <a:lnTo>
                  <a:pt x="1955" y="3837"/>
                </a:lnTo>
                <a:lnTo>
                  <a:pt x="1965" y="3915"/>
                </a:lnTo>
                <a:lnTo>
                  <a:pt x="1974" y="3989"/>
                </a:lnTo>
                <a:lnTo>
                  <a:pt x="1981" y="4064"/>
                </a:lnTo>
                <a:lnTo>
                  <a:pt x="1986" y="4136"/>
                </a:lnTo>
                <a:lnTo>
                  <a:pt x="1989" y="4206"/>
                </a:lnTo>
                <a:lnTo>
                  <a:pt x="1990" y="4273"/>
                </a:lnTo>
                <a:lnTo>
                  <a:pt x="0" y="4320"/>
                </a:lnTo>
                <a:lnTo>
                  <a:pt x="0" y="4320"/>
                </a:lnTo>
                <a:lnTo>
                  <a:pt x="18" y="4301"/>
                </a:lnTo>
                <a:lnTo>
                  <a:pt x="40" y="4279"/>
                </a:lnTo>
                <a:lnTo>
                  <a:pt x="67" y="4247"/>
                </a:lnTo>
                <a:lnTo>
                  <a:pt x="101" y="4206"/>
                </a:lnTo>
                <a:lnTo>
                  <a:pt x="140" y="4156"/>
                </a:lnTo>
                <a:lnTo>
                  <a:pt x="186" y="4098"/>
                </a:lnTo>
                <a:lnTo>
                  <a:pt x="234" y="4032"/>
                </a:lnTo>
                <a:lnTo>
                  <a:pt x="284" y="3956"/>
                </a:lnTo>
                <a:lnTo>
                  <a:pt x="338" y="3872"/>
                </a:lnTo>
                <a:lnTo>
                  <a:pt x="364" y="3827"/>
                </a:lnTo>
                <a:lnTo>
                  <a:pt x="392" y="3780"/>
                </a:lnTo>
                <a:lnTo>
                  <a:pt x="420" y="3730"/>
                </a:lnTo>
                <a:lnTo>
                  <a:pt x="446" y="3679"/>
                </a:lnTo>
                <a:lnTo>
                  <a:pt x="474" y="3626"/>
                </a:lnTo>
                <a:lnTo>
                  <a:pt x="502" y="3571"/>
                </a:lnTo>
                <a:lnTo>
                  <a:pt x="528" y="3514"/>
                </a:lnTo>
                <a:lnTo>
                  <a:pt x="555" y="3454"/>
                </a:lnTo>
                <a:lnTo>
                  <a:pt x="581" y="3392"/>
                </a:lnTo>
                <a:lnTo>
                  <a:pt x="607" y="3329"/>
                </a:lnTo>
                <a:lnTo>
                  <a:pt x="632" y="3263"/>
                </a:lnTo>
                <a:lnTo>
                  <a:pt x="656" y="3196"/>
                </a:lnTo>
                <a:lnTo>
                  <a:pt x="679" y="3127"/>
                </a:lnTo>
                <a:lnTo>
                  <a:pt x="701" y="3056"/>
                </a:lnTo>
                <a:lnTo>
                  <a:pt x="721" y="2982"/>
                </a:lnTo>
                <a:lnTo>
                  <a:pt x="742" y="2908"/>
                </a:lnTo>
                <a:lnTo>
                  <a:pt x="761" y="2830"/>
                </a:lnTo>
                <a:lnTo>
                  <a:pt x="777" y="2751"/>
                </a:lnTo>
                <a:lnTo>
                  <a:pt x="793" y="2671"/>
                </a:lnTo>
                <a:lnTo>
                  <a:pt x="808" y="2587"/>
                </a:lnTo>
                <a:lnTo>
                  <a:pt x="819" y="2504"/>
                </a:lnTo>
                <a:lnTo>
                  <a:pt x="830" y="2418"/>
                </a:lnTo>
                <a:lnTo>
                  <a:pt x="838" y="2328"/>
                </a:lnTo>
                <a:lnTo>
                  <a:pt x="846" y="2239"/>
                </a:lnTo>
                <a:lnTo>
                  <a:pt x="850" y="2147"/>
                </a:lnTo>
                <a:lnTo>
                  <a:pt x="852" y="2053"/>
                </a:lnTo>
                <a:lnTo>
                  <a:pt x="852" y="1958"/>
                </a:lnTo>
                <a:lnTo>
                  <a:pt x="850" y="1860"/>
                </a:lnTo>
                <a:lnTo>
                  <a:pt x="844" y="1762"/>
                </a:lnTo>
                <a:lnTo>
                  <a:pt x="837" y="1661"/>
                </a:lnTo>
                <a:lnTo>
                  <a:pt x="827" y="1559"/>
                </a:lnTo>
                <a:lnTo>
                  <a:pt x="814" y="1453"/>
                </a:lnTo>
                <a:lnTo>
                  <a:pt x="797" y="1348"/>
                </a:lnTo>
                <a:lnTo>
                  <a:pt x="778" y="1240"/>
                </a:lnTo>
                <a:lnTo>
                  <a:pt x="756" y="1130"/>
                </a:lnTo>
                <a:lnTo>
                  <a:pt x="730" y="1019"/>
                </a:lnTo>
                <a:lnTo>
                  <a:pt x="701" y="906"/>
                </a:lnTo>
                <a:lnTo>
                  <a:pt x="669" y="792"/>
                </a:lnTo>
                <a:lnTo>
                  <a:pt x="634" y="676"/>
                </a:lnTo>
                <a:lnTo>
                  <a:pt x="594" y="558"/>
                </a:lnTo>
                <a:lnTo>
                  <a:pt x="552" y="439"/>
                </a:lnTo>
                <a:lnTo>
                  <a:pt x="503" y="318"/>
                </a:lnTo>
                <a:lnTo>
                  <a:pt x="454" y="195"/>
                </a:lnTo>
                <a:lnTo>
                  <a:pt x="398" y="70"/>
                </a:lnTo>
                <a:lnTo>
                  <a:pt x="585" y="0"/>
                </a:lnTo>
              </a:path>
            </a:pathLst>
          </a:custGeom>
          <a:gradFill>
            <a:gsLst>
              <a:gs pos="0">
                <a:schemeClr val="tx1">
                  <a:alpha val="0"/>
                </a:schemeClr>
              </a:gs>
              <a:gs pos="50000">
                <a:schemeClr val="tx1">
                  <a:alpha val="5000"/>
                </a:schemeClr>
              </a:gs>
              <a:gs pos="100000">
                <a:schemeClr val="tx1">
                  <a:alpha val="0"/>
                </a:schemeClr>
              </a:gs>
            </a:gsLst>
            <a:lin ang="5400000" scaled="1"/>
          </a:gradFill>
          <a:ln w="9525">
            <a:noFill/>
            <a:round/>
          </a:ln>
        </p:spPr>
        <p:txBody>
          <a:bodyPr anchor="ctr"/>
          <a:p>
            <a:pPr algn="ctr">
              <a:defRPr lang="ko-KR" altLang="en-US"/>
            </a:pPr>
            <a:endParaRPr lang="ko-KR" altLang="en-US"/>
          </a:p>
        </p:txBody>
      </p:sp>
      <p:sp>
        <p:nvSpPr>
          <p:cNvPr id="39" name=""/>
          <p:cNvSpPr/>
          <p:nvPr/>
        </p:nvSpPr>
        <p:spPr>
          <a:xfrm>
            <a:off x="8041217" y="0"/>
            <a:ext cx="4212166" cy="6858000"/>
          </a:xfrm>
          <a:custGeom>
            <a:avLst/>
            <a:gdLst/>
            <a:cxnLst>
              <a:cxn ang="0">
                <a:pos x="0" y="4297"/>
              </a:cxn>
              <a:cxn ang="0">
                <a:pos x="0" y="4297"/>
              </a:cxn>
              <a:cxn ang="0">
                <a:pos x="3" y="4267"/>
              </a:cxn>
              <a:cxn ang="0">
                <a:pos x="10" y="4180"/>
              </a:cxn>
              <a:cxn ang="0">
                <a:pos x="25" y="4042"/>
              </a:cxn>
              <a:cxn ang="0">
                <a:pos x="37" y="3956"/>
              </a:cxn>
              <a:cxn ang="0">
                <a:pos x="48" y="3859"/>
              </a:cxn>
              <a:cxn ang="0">
                <a:pos x="64" y="3752"/>
              </a:cxn>
              <a:cxn ang="0">
                <a:pos x="82" y="3635"/>
              </a:cxn>
              <a:cxn ang="0">
                <a:pos x="102" y="3509"/>
              </a:cxn>
              <a:cxn ang="0">
                <a:pos x="126" y="3376"/>
              </a:cxn>
              <a:cxn ang="0">
                <a:pos x="152" y="3234"/>
              </a:cxn>
              <a:cxn ang="0">
                <a:pos x="181" y="3086"/>
              </a:cxn>
              <a:cxn ang="0">
                <a:pos x="214" y="2931"/>
              </a:cxn>
              <a:cxn ang="0">
                <a:pos x="250" y="2772"/>
              </a:cxn>
              <a:cxn ang="0">
                <a:pos x="290" y="2606"/>
              </a:cxn>
              <a:cxn ang="0">
                <a:pos x="334" y="2438"/>
              </a:cxn>
              <a:cxn ang="0">
                <a:pos x="382" y="2265"/>
              </a:cxn>
              <a:cxn ang="0">
                <a:pos x="433" y="2090"/>
              </a:cxn>
              <a:cxn ang="0">
                <a:pos x="461" y="2002"/>
              </a:cxn>
              <a:cxn ang="0">
                <a:pos x="490" y="1913"/>
              </a:cxn>
              <a:cxn ang="0">
                <a:pos x="519" y="1823"/>
              </a:cxn>
              <a:cxn ang="0">
                <a:pos x="550" y="1733"/>
              </a:cxn>
              <a:cxn ang="0">
                <a:pos x="582" y="1643"/>
              </a:cxn>
              <a:cxn ang="0">
                <a:pos x="616" y="1553"/>
              </a:cxn>
              <a:cxn ang="0">
                <a:pos x="651" y="1463"/>
              </a:cxn>
              <a:cxn ang="0">
                <a:pos x="686" y="1373"/>
              </a:cxn>
              <a:cxn ang="0">
                <a:pos x="723" y="1282"/>
              </a:cxn>
              <a:cxn ang="0">
                <a:pos x="761" y="1193"/>
              </a:cxn>
              <a:cxn ang="0">
                <a:pos x="800" y="1103"/>
              </a:cxn>
              <a:cxn ang="0">
                <a:pos x="841" y="1014"/>
              </a:cxn>
              <a:cxn ang="0">
                <a:pos x="884" y="925"/>
              </a:cxn>
              <a:cxn ang="0">
                <a:pos x="928" y="837"/>
              </a:cxn>
              <a:cxn ang="0">
                <a:pos x="972" y="749"/>
              </a:cxn>
              <a:cxn ang="0">
                <a:pos x="1018" y="661"/>
              </a:cxn>
              <a:cxn ang="0">
                <a:pos x="1065" y="575"/>
              </a:cxn>
              <a:cxn ang="0">
                <a:pos x="1115" y="490"/>
              </a:cxn>
              <a:cxn ang="0">
                <a:pos x="1165" y="405"/>
              </a:cxn>
              <a:cxn ang="0">
                <a:pos x="1217" y="322"/>
              </a:cxn>
              <a:cxn ang="0">
                <a:pos x="1270" y="240"/>
              </a:cxn>
              <a:cxn ang="0">
                <a:pos x="1326" y="158"/>
              </a:cxn>
              <a:cxn ang="0">
                <a:pos x="1381" y="79"/>
              </a:cxn>
              <a:cxn ang="0">
                <a:pos x="1440" y="0"/>
              </a:cxn>
              <a:cxn ang="0">
                <a:pos x="1967" y="12"/>
              </a:cxn>
              <a:cxn ang="0">
                <a:pos x="1990" y="4320"/>
              </a:cxn>
              <a:cxn ang="0">
                <a:pos x="0" y="4297"/>
              </a:cxn>
            </a:cxnLst>
            <a:rect l="0" t="0" r="r" b="b"/>
            <a:pathLst>
              <a:path w="1990" h="4320">
                <a:moveTo>
                  <a:pt x="0" y="4297"/>
                </a:moveTo>
                <a:lnTo>
                  <a:pt x="0" y="4297"/>
                </a:lnTo>
                <a:lnTo>
                  <a:pt x="3" y="4267"/>
                </a:lnTo>
                <a:lnTo>
                  <a:pt x="10" y="4180"/>
                </a:lnTo>
                <a:lnTo>
                  <a:pt x="25" y="4042"/>
                </a:lnTo>
                <a:lnTo>
                  <a:pt x="37" y="3956"/>
                </a:lnTo>
                <a:lnTo>
                  <a:pt x="48" y="3859"/>
                </a:lnTo>
                <a:lnTo>
                  <a:pt x="64" y="3752"/>
                </a:lnTo>
                <a:lnTo>
                  <a:pt x="82" y="3635"/>
                </a:lnTo>
                <a:lnTo>
                  <a:pt x="102" y="3509"/>
                </a:lnTo>
                <a:lnTo>
                  <a:pt x="126" y="3376"/>
                </a:lnTo>
                <a:lnTo>
                  <a:pt x="152" y="3234"/>
                </a:lnTo>
                <a:lnTo>
                  <a:pt x="181" y="3086"/>
                </a:lnTo>
                <a:lnTo>
                  <a:pt x="214" y="2931"/>
                </a:lnTo>
                <a:lnTo>
                  <a:pt x="250" y="2772"/>
                </a:lnTo>
                <a:lnTo>
                  <a:pt x="290" y="2606"/>
                </a:lnTo>
                <a:lnTo>
                  <a:pt x="334" y="2438"/>
                </a:lnTo>
                <a:lnTo>
                  <a:pt x="382" y="2265"/>
                </a:lnTo>
                <a:lnTo>
                  <a:pt x="433" y="2090"/>
                </a:lnTo>
                <a:lnTo>
                  <a:pt x="461" y="2002"/>
                </a:lnTo>
                <a:lnTo>
                  <a:pt x="490" y="1913"/>
                </a:lnTo>
                <a:lnTo>
                  <a:pt x="519" y="1823"/>
                </a:lnTo>
                <a:lnTo>
                  <a:pt x="550" y="1733"/>
                </a:lnTo>
                <a:lnTo>
                  <a:pt x="582" y="1643"/>
                </a:lnTo>
                <a:lnTo>
                  <a:pt x="616" y="1553"/>
                </a:lnTo>
                <a:lnTo>
                  <a:pt x="651" y="1463"/>
                </a:lnTo>
                <a:lnTo>
                  <a:pt x="686" y="1373"/>
                </a:lnTo>
                <a:lnTo>
                  <a:pt x="723" y="1282"/>
                </a:lnTo>
                <a:lnTo>
                  <a:pt x="761" y="1193"/>
                </a:lnTo>
                <a:lnTo>
                  <a:pt x="800" y="1103"/>
                </a:lnTo>
                <a:lnTo>
                  <a:pt x="841" y="1014"/>
                </a:lnTo>
                <a:lnTo>
                  <a:pt x="884" y="925"/>
                </a:lnTo>
                <a:lnTo>
                  <a:pt x="928" y="837"/>
                </a:lnTo>
                <a:lnTo>
                  <a:pt x="972" y="749"/>
                </a:lnTo>
                <a:lnTo>
                  <a:pt x="1018" y="661"/>
                </a:lnTo>
                <a:lnTo>
                  <a:pt x="1065" y="575"/>
                </a:lnTo>
                <a:lnTo>
                  <a:pt x="1115" y="490"/>
                </a:lnTo>
                <a:lnTo>
                  <a:pt x="1165" y="405"/>
                </a:lnTo>
                <a:lnTo>
                  <a:pt x="1217" y="322"/>
                </a:lnTo>
                <a:lnTo>
                  <a:pt x="1270" y="240"/>
                </a:lnTo>
                <a:lnTo>
                  <a:pt x="1326" y="158"/>
                </a:lnTo>
                <a:lnTo>
                  <a:pt x="1381" y="79"/>
                </a:lnTo>
                <a:lnTo>
                  <a:pt x="1440" y="0"/>
                </a:lnTo>
                <a:lnTo>
                  <a:pt x="1967" y="12"/>
                </a:lnTo>
                <a:lnTo>
                  <a:pt x="1990" y="4320"/>
                </a:lnTo>
                <a:lnTo>
                  <a:pt x="0" y="4297"/>
                </a:lnTo>
              </a:path>
            </a:pathLst>
          </a:custGeom>
          <a:gradFill>
            <a:gsLst>
              <a:gs pos="10000">
                <a:schemeClr val="tx1">
                  <a:alpha val="7000"/>
                </a:schemeClr>
              </a:gs>
              <a:gs pos="100000">
                <a:schemeClr val="tx1">
                  <a:alpha val="0"/>
                </a:schemeClr>
              </a:gs>
            </a:gsLst>
            <a:lin ang="5400000" scaled="1"/>
          </a:gradFill>
          <a:ln w="9525">
            <a:noFill/>
            <a:round/>
          </a:ln>
        </p:spPr>
        <p:txBody>
          <a:bodyPr anchor="ctr"/>
          <a:p>
            <a:pPr algn="ctr">
              <a:defRPr lang="ko-KR" altLang="en-US"/>
            </a:pPr>
            <a:endParaRPr lang="ko-KR" altLang="en-US"/>
          </a:p>
        </p:txBody>
      </p:sp>
      <p:sp>
        <p:nvSpPr>
          <p:cNvPr id="40" name=""/>
          <p:cNvSpPr/>
          <p:nvPr/>
        </p:nvSpPr>
        <p:spPr>
          <a:xfrm>
            <a:off x="4000499" y="1079500"/>
            <a:ext cx="8191499" cy="5778500"/>
          </a:xfrm>
          <a:custGeom>
            <a:avLst/>
            <a:gdLst/>
            <a:cxnLst>
              <a:cxn ang="0">
                <a:pos x="3840" y="2217"/>
              </a:cxn>
              <a:cxn ang="0">
                <a:pos x="3627" y="2306"/>
              </a:cxn>
              <a:cxn ang="0">
                <a:pos x="3381" y="2404"/>
              </a:cxn>
              <a:cxn ang="0">
                <a:pos x="3061" y="2526"/>
              </a:cxn>
              <a:cxn ang="0">
                <a:pos x="2679" y="2663"/>
              </a:cxn>
              <a:cxn ang="0">
                <a:pos x="2363" y="2769"/>
              </a:cxn>
              <a:cxn ang="0">
                <a:pos x="2139" y="2839"/>
              </a:cxn>
              <a:cxn ang="0">
                <a:pos x="1909" y="2910"/>
              </a:cxn>
              <a:cxn ang="0">
                <a:pos x="1673" y="2976"/>
              </a:cxn>
              <a:cxn ang="0">
                <a:pos x="1433" y="3040"/>
              </a:cxn>
              <a:cxn ang="0">
                <a:pos x="1312" y="3069"/>
              </a:cxn>
              <a:cxn ang="0">
                <a:pos x="1270" y="3084"/>
              </a:cxn>
              <a:cxn ang="0">
                <a:pos x="1113" y="3138"/>
              </a:cxn>
              <a:cxn ang="0">
                <a:pos x="968" y="3193"/>
              </a:cxn>
              <a:cxn ang="0">
                <a:pos x="806" y="3259"/>
              </a:cxn>
              <a:cxn ang="0">
                <a:pos x="682" y="3316"/>
              </a:cxn>
              <a:cxn ang="0">
                <a:pos x="602" y="3357"/>
              </a:cxn>
              <a:cxn ang="0">
                <a:pos x="526" y="3399"/>
              </a:cxn>
              <a:cxn ang="0">
                <a:pos x="456" y="3444"/>
              </a:cxn>
              <a:cxn ang="0">
                <a:pos x="394" y="3488"/>
              </a:cxn>
              <a:cxn ang="0">
                <a:pos x="341" y="3535"/>
              </a:cxn>
              <a:cxn ang="0">
                <a:pos x="0" y="3640"/>
              </a:cxn>
              <a:cxn ang="0">
                <a:pos x="17" y="3612"/>
              </a:cxn>
              <a:cxn ang="0">
                <a:pos x="109" y="3472"/>
              </a:cxn>
              <a:cxn ang="0">
                <a:pos x="210" y="3322"/>
              </a:cxn>
              <a:cxn ang="0">
                <a:pos x="344" y="3135"/>
              </a:cxn>
              <a:cxn ang="0">
                <a:pos x="509" y="2912"/>
              </a:cxn>
              <a:cxn ang="0">
                <a:pos x="704" y="2664"/>
              </a:cxn>
              <a:cxn ang="0">
                <a:pos x="928" y="2393"/>
              </a:cxn>
              <a:cxn ang="0">
                <a:pos x="1115" y="2178"/>
              </a:cxn>
              <a:cxn ang="0">
                <a:pos x="1248" y="2033"/>
              </a:cxn>
              <a:cxn ang="0">
                <a:pos x="1388" y="1883"/>
              </a:cxn>
              <a:cxn ang="0">
                <a:pos x="1533" y="1732"/>
              </a:cxn>
              <a:cxn ang="0">
                <a:pos x="1687" y="1580"/>
              </a:cxn>
              <a:cxn ang="0">
                <a:pos x="1846" y="1430"/>
              </a:cxn>
              <a:cxn ang="0">
                <a:pos x="2012" y="1278"/>
              </a:cxn>
              <a:cxn ang="0">
                <a:pos x="2182" y="1128"/>
              </a:cxn>
              <a:cxn ang="0">
                <a:pos x="2360" y="980"/>
              </a:cxn>
              <a:cxn ang="0">
                <a:pos x="2544" y="834"/>
              </a:cxn>
              <a:cxn ang="0">
                <a:pos x="2733" y="692"/>
              </a:cxn>
              <a:cxn ang="0">
                <a:pos x="2927" y="554"/>
              </a:cxn>
              <a:cxn ang="0">
                <a:pos x="3127" y="420"/>
              </a:cxn>
              <a:cxn ang="0">
                <a:pos x="3334" y="292"/>
              </a:cxn>
              <a:cxn ang="0">
                <a:pos x="3544" y="171"/>
              </a:cxn>
              <a:cxn ang="0">
                <a:pos x="3760" y="54"/>
              </a:cxn>
              <a:cxn ang="0">
                <a:pos x="3840" y="2217"/>
              </a:cxn>
            </a:cxnLst>
            <a:rect l="0" t="0" r="r" b="b"/>
            <a:pathLst>
              <a:path w="3870" h="3640">
                <a:moveTo>
                  <a:pt x="3840" y="2217"/>
                </a:moveTo>
                <a:lnTo>
                  <a:pt x="3840" y="2217"/>
                </a:lnTo>
                <a:lnTo>
                  <a:pt x="3785" y="2240"/>
                </a:lnTo>
                <a:lnTo>
                  <a:pt x="3627" y="2306"/>
                </a:lnTo>
                <a:lnTo>
                  <a:pt x="3514" y="2351"/>
                </a:lnTo>
                <a:lnTo>
                  <a:pt x="3381" y="2404"/>
                </a:lnTo>
                <a:lnTo>
                  <a:pt x="3229" y="2462"/>
                </a:lnTo>
                <a:lnTo>
                  <a:pt x="3061" y="2526"/>
                </a:lnTo>
                <a:lnTo>
                  <a:pt x="2877" y="2593"/>
                </a:lnTo>
                <a:lnTo>
                  <a:pt x="2679" y="2663"/>
                </a:lnTo>
                <a:lnTo>
                  <a:pt x="2470" y="2733"/>
                </a:lnTo>
                <a:lnTo>
                  <a:pt x="2363" y="2769"/>
                </a:lnTo>
                <a:lnTo>
                  <a:pt x="2251" y="2805"/>
                </a:lnTo>
                <a:lnTo>
                  <a:pt x="2139" y="2839"/>
                </a:lnTo>
                <a:lnTo>
                  <a:pt x="2024" y="2875"/>
                </a:lnTo>
                <a:lnTo>
                  <a:pt x="1909" y="2910"/>
                </a:lnTo>
                <a:lnTo>
                  <a:pt x="1792" y="2943"/>
                </a:lnTo>
                <a:lnTo>
                  <a:pt x="1673" y="2976"/>
                </a:lnTo>
                <a:lnTo>
                  <a:pt x="1553" y="3009"/>
                </a:lnTo>
                <a:lnTo>
                  <a:pt x="1433" y="3040"/>
                </a:lnTo>
                <a:lnTo>
                  <a:pt x="1312" y="3069"/>
                </a:lnTo>
                <a:lnTo>
                  <a:pt x="1312" y="3069"/>
                </a:lnTo>
                <a:lnTo>
                  <a:pt x="1299" y="3074"/>
                </a:lnTo>
                <a:lnTo>
                  <a:pt x="1270" y="3084"/>
                </a:lnTo>
                <a:lnTo>
                  <a:pt x="1176" y="3116"/>
                </a:lnTo>
                <a:lnTo>
                  <a:pt x="1113" y="3138"/>
                </a:lnTo>
                <a:lnTo>
                  <a:pt x="1044" y="3164"/>
                </a:lnTo>
                <a:lnTo>
                  <a:pt x="968" y="3193"/>
                </a:lnTo>
                <a:lnTo>
                  <a:pt x="888" y="3225"/>
                </a:lnTo>
                <a:lnTo>
                  <a:pt x="806" y="3259"/>
                </a:lnTo>
                <a:lnTo>
                  <a:pt x="723" y="3297"/>
                </a:lnTo>
                <a:lnTo>
                  <a:pt x="682" y="3316"/>
                </a:lnTo>
                <a:lnTo>
                  <a:pt x="641" y="3336"/>
                </a:lnTo>
                <a:lnTo>
                  <a:pt x="602" y="3357"/>
                </a:lnTo>
                <a:lnTo>
                  <a:pt x="563" y="3378"/>
                </a:lnTo>
                <a:lnTo>
                  <a:pt x="526" y="3399"/>
                </a:lnTo>
                <a:lnTo>
                  <a:pt x="491" y="3421"/>
                </a:lnTo>
                <a:lnTo>
                  <a:pt x="456" y="3444"/>
                </a:lnTo>
                <a:lnTo>
                  <a:pt x="424" y="3466"/>
                </a:lnTo>
                <a:lnTo>
                  <a:pt x="394" y="3488"/>
                </a:lnTo>
                <a:lnTo>
                  <a:pt x="366" y="3512"/>
                </a:lnTo>
                <a:lnTo>
                  <a:pt x="341" y="3535"/>
                </a:lnTo>
                <a:lnTo>
                  <a:pt x="319" y="3558"/>
                </a:lnTo>
                <a:lnTo>
                  <a:pt x="0" y="3640"/>
                </a:lnTo>
                <a:lnTo>
                  <a:pt x="0" y="3640"/>
                </a:lnTo>
                <a:lnTo>
                  <a:pt x="17" y="3612"/>
                </a:lnTo>
                <a:lnTo>
                  <a:pt x="69" y="3531"/>
                </a:lnTo>
                <a:lnTo>
                  <a:pt x="109" y="3472"/>
                </a:lnTo>
                <a:lnTo>
                  <a:pt x="156" y="3403"/>
                </a:lnTo>
                <a:lnTo>
                  <a:pt x="210" y="3322"/>
                </a:lnTo>
                <a:lnTo>
                  <a:pt x="273" y="3232"/>
                </a:lnTo>
                <a:lnTo>
                  <a:pt x="344" y="3135"/>
                </a:lnTo>
                <a:lnTo>
                  <a:pt x="423" y="3027"/>
                </a:lnTo>
                <a:lnTo>
                  <a:pt x="509" y="2912"/>
                </a:lnTo>
                <a:lnTo>
                  <a:pt x="603" y="2791"/>
                </a:lnTo>
                <a:lnTo>
                  <a:pt x="704" y="2664"/>
                </a:lnTo>
                <a:lnTo>
                  <a:pt x="813" y="2530"/>
                </a:lnTo>
                <a:lnTo>
                  <a:pt x="928" y="2393"/>
                </a:lnTo>
                <a:lnTo>
                  <a:pt x="1052" y="2251"/>
                </a:lnTo>
                <a:lnTo>
                  <a:pt x="1115" y="2178"/>
                </a:lnTo>
                <a:lnTo>
                  <a:pt x="1180" y="2105"/>
                </a:lnTo>
                <a:lnTo>
                  <a:pt x="1248" y="2033"/>
                </a:lnTo>
                <a:lnTo>
                  <a:pt x="1317" y="1957"/>
                </a:lnTo>
                <a:lnTo>
                  <a:pt x="1388" y="1883"/>
                </a:lnTo>
                <a:lnTo>
                  <a:pt x="1459" y="1808"/>
                </a:lnTo>
                <a:lnTo>
                  <a:pt x="1533" y="1732"/>
                </a:lnTo>
                <a:lnTo>
                  <a:pt x="1610" y="1657"/>
                </a:lnTo>
                <a:lnTo>
                  <a:pt x="1687" y="1580"/>
                </a:lnTo>
                <a:lnTo>
                  <a:pt x="1766" y="1505"/>
                </a:lnTo>
                <a:lnTo>
                  <a:pt x="1846" y="1430"/>
                </a:lnTo>
                <a:lnTo>
                  <a:pt x="1928" y="1353"/>
                </a:lnTo>
                <a:lnTo>
                  <a:pt x="2012" y="1278"/>
                </a:lnTo>
                <a:lnTo>
                  <a:pt x="2096" y="1202"/>
                </a:lnTo>
                <a:lnTo>
                  <a:pt x="2182" y="1128"/>
                </a:lnTo>
                <a:lnTo>
                  <a:pt x="2271" y="1054"/>
                </a:lnTo>
                <a:lnTo>
                  <a:pt x="2360" y="980"/>
                </a:lnTo>
                <a:lnTo>
                  <a:pt x="2451" y="907"/>
                </a:lnTo>
                <a:lnTo>
                  <a:pt x="2544" y="834"/>
                </a:lnTo>
                <a:lnTo>
                  <a:pt x="2637" y="762"/>
                </a:lnTo>
                <a:lnTo>
                  <a:pt x="2733" y="692"/>
                </a:lnTo>
                <a:lnTo>
                  <a:pt x="2830" y="623"/>
                </a:lnTo>
                <a:lnTo>
                  <a:pt x="2927" y="554"/>
                </a:lnTo>
                <a:lnTo>
                  <a:pt x="3027" y="487"/>
                </a:lnTo>
                <a:lnTo>
                  <a:pt x="3127" y="420"/>
                </a:lnTo>
                <a:lnTo>
                  <a:pt x="3230" y="356"/>
                </a:lnTo>
                <a:lnTo>
                  <a:pt x="3334" y="292"/>
                </a:lnTo>
                <a:lnTo>
                  <a:pt x="3438" y="230"/>
                </a:lnTo>
                <a:lnTo>
                  <a:pt x="3544" y="171"/>
                </a:lnTo>
                <a:lnTo>
                  <a:pt x="3651" y="111"/>
                </a:lnTo>
                <a:lnTo>
                  <a:pt x="3760" y="54"/>
                </a:lnTo>
                <a:lnTo>
                  <a:pt x="3870" y="0"/>
                </a:lnTo>
                <a:lnTo>
                  <a:pt x="3840" y="2217"/>
                </a:lnTo>
              </a:path>
            </a:pathLst>
          </a:custGeom>
          <a:gradFill>
            <a:gsLst>
              <a:gs pos="0">
                <a:schemeClr val="tx1">
                  <a:alpha val="6000"/>
                </a:schemeClr>
              </a:gs>
              <a:gs pos="100000">
                <a:schemeClr val="tx1">
                  <a:alpha val="0"/>
                </a:schemeClr>
              </a:gs>
            </a:gsLst>
            <a:lin ang="5400000" scaled="1"/>
          </a:gradFill>
          <a:ln w="9525">
            <a:noFill/>
            <a:round/>
          </a:ln>
        </p:spPr>
        <p:txBody>
          <a:bodyPr anchor="ctr"/>
          <a:p>
            <a:pPr algn="ctr">
              <a:defRPr lang="ko-KR" altLang="en-US"/>
            </a:pPr>
            <a:endParaRPr lang="ko-KR" altLang="en-US"/>
          </a:p>
        </p:txBody>
      </p:sp>
      <p:sp>
        <p:nvSpPr>
          <p:cNvPr id="2" name=""/>
          <p:cNvSpPr>
            <a:spLocks noGrp="1"/>
          </p:cNvSpPr>
          <p:nvPr>
            <p:ph type="title" idx="0"/>
          </p:nvPr>
        </p:nvSpPr>
        <p:spPr>
          <a:xfrm>
            <a:off x="431799" y="123802"/>
            <a:ext cx="11302999" cy="939784"/>
          </a:xfrm>
          <a:prstGeom prst="rect">
            <a:avLst/>
          </a:prstGeom>
        </p:spPr>
        <p:txBody>
          <a:bodyPr vert="horz" lIns="91440" tIns="45720" rIns="91440" bIns="45720" anchor="ctr"/>
          <a:lstStyle/>
          <a:p>
            <a:pPr lvl="0">
              <a:defRPr lang="ko-KR" altLang="en-US"/>
            </a:pPr>
            <a:r>
              <a:rPr lang="ko-KR" altLang="en-US"/>
              <a:t>마스터 제목 스타일 편집</a:t>
            </a:r>
            <a:endParaRPr lang="ko-KR" altLang="en-US"/>
          </a:p>
        </p:txBody>
      </p:sp>
      <p:sp>
        <p:nvSpPr>
          <p:cNvPr id="3" name=""/>
          <p:cNvSpPr>
            <a:spLocks noGrp="1"/>
          </p:cNvSpPr>
          <p:nvPr>
            <p:ph type="body" idx="1"/>
          </p:nvPr>
        </p:nvSpPr>
        <p:spPr>
          <a:xfrm>
            <a:off x="431799" y="1222376"/>
            <a:ext cx="11302999" cy="5046664"/>
          </a:xfrm>
          <a:prstGeom prst="rect">
            <a:avLst/>
          </a:prstGeom>
        </p:spPr>
        <p:txBody>
          <a:bodyPr vert="horz" wrap="square" lIns="91440" tIns="45720" rIns="91440" bIns="45720" anchor="t"/>
          <a:lstStyle/>
          <a:p>
            <a:pPr lvl="0">
              <a:defRPr lang="ko-KR" altLang="en-US"/>
            </a:pPr>
            <a:r>
              <a:rPr lang="ko-KR" altLang="en-US"/>
              <a:t>마스터 텍스트 스타일을 편집합니다</a:t>
            </a:r>
            <a:endParaRPr lang="ko-KR" altLang="en-US"/>
          </a:p>
          <a:p>
            <a:pPr lvl="1">
              <a:defRPr lang="ko-KR" altLang="en-US"/>
            </a:pPr>
            <a:r>
              <a:rPr lang="ko-KR" altLang="en-US"/>
              <a:t>둘째 수준</a:t>
            </a:r>
            <a:endParaRPr lang="ko-KR" altLang="en-US"/>
          </a:p>
          <a:p>
            <a:pPr lvl="2">
              <a:defRPr lang="ko-KR" altLang="en-US"/>
            </a:pPr>
            <a:r>
              <a:rPr lang="ko-KR" altLang="en-US"/>
              <a:t>셋째 수준</a:t>
            </a:r>
            <a:endParaRPr lang="ko-KR" altLang="en-US"/>
          </a:p>
          <a:p>
            <a:pPr lvl="3">
              <a:defRPr lang="ko-KR" altLang="en-US"/>
            </a:pPr>
            <a:r>
              <a:rPr lang="ko-KR" altLang="en-US"/>
              <a:t>넷째 수준</a:t>
            </a:r>
            <a:endParaRPr lang="ko-KR" altLang="en-US"/>
          </a:p>
          <a:p>
            <a:pPr lvl="4">
              <a:defRPr lang="ko-KR" altLang="en-US"/>
            </a:pPr>
            <a:r>
              <a:rPr lang="ko-KR" altLang="en-US"/>
              <a:t>다섯째 수준</a:t>
            </a:r>
            <a:endParaRPr lang="ko-KR" altLang="en-US"/>
          </a:p>
        </p:txBody>
      </p:sp>
      <p:sp>
        <p:nvSpPr>
          <p:cNvPr id="4" name=""/>
          <p:cNvSpPr>
            <a:spLocks noGrp="1"/>
          </p:cNvSpPr>
          <p:nvPr>
            <p:ph type="dt" sz="half" idx="2"/>
          </p:nvPr>
        </p:nvSpPr>
        <p:spPr>
          <a:xfrm>
            <a:off x="431799" y="6356350"/>
            <a:ext cx="2844799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pPr>
              <a:defRPr lang="ko-KR" altLang="en-US"/>
            </a:pPr>
            <a:fld id="{D326B1FB-3B10-46FB-BC86-5E758C981465}" type="datetime1">
              <a:rPr lang="ko-KR" altLang="en-US"/>
              <a:pPr>
                <a:defRPr lang="ko-KR" altLang="en-US"/>
              </a:pPr>
              <a:t>2015-07-13</a:t>
            </a:fld>
            <a:endParaRPr lang="ko-KR" altLang="en-US"/>
          </a:p>
        </p:txBody>
      </p:sp>
      <p:sp>
        <p:nvSpPr>
          <p:cNvPr id="5" name=""/>
          <p:cNvSpPr>
            <a:spLocks noGrp="1"/>
          </p:cNvSpPr>
          <p:nvPr>
            <p:ph type="ftr" sz="quarter" idx="3"/>
          </p:nvPr>
        </p:nvSpPr>
        <p:spPr>
          <a:xfrm>
            <a:off x="4165599" y="6356350"/>
            <a:ext cx="3860799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pPr>
              <a:defRPr lang="ko-KR" altLang="en-US"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6" name=""/>
          <p:cNvSpPr>
            <a:spLocks noGrp="1"/>
          </p:cNvSpPr>
          <p:nvPr>
            <p:ph type="sldNum" sz="quarter" idx="4"/>
          </p:nvPr>
        </p:nvSpPr>
        <p:spPr>
          <a:xfrm>
            <a:off x="8889999" y="6356350"/>
            <a:ext cx="2844799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pPr>
              <a:defRPr lang="ko-KR" altLang="en-US"/>
            </a:pPr>
            <a:fld id="{AD22CD3B-FDDF-4998-970C-76E6E0BEC65F}" type="slidenum">
              <a:rPr lang="ko-KR" altLang="en-US"/>
              <a:pPr>
                <a:defRPr lang="ko-KR" altLang="en-US"/>
              </a:pPr>
              <a:t>‹#›</a:t>
            </a:fld>
            <a:endParaRPr lang="ko-KR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ransition xmlns:mc="http://schemas.openxmlformats.org/markup-compatibility/2006" xmlns:hp="http://schemas.haansoft.com/office/presentation/8.0" mc:Ignorable="hp" hp:hslDur="500"/>
  <p:hf sldNum="0" hdr="0" ftr="0" dt="0"/>
  <p:txStyles>
    <p:titleStyle>
      <a:lvl1pPr algn="l" defTabSz="914400" rtl="0" eaLnBrk="1" latinLnBrk="1" hangingPunct="1">
        <a:spcBef>
          <a:spcPct val="0"/>
        </a:spcBef>
        <a:buNone/>
        <a:defRPr xmlns:mc="http://schemas.openxmlformats.org/markup-compatibility/2006" xmlns:hp="http://schemas.haansoft.com/office/presentation/8.0" sz="3600" kern="1200" mc:Ignorable="hp" hp:hslEmbossed="0">
          <a:solidFill>
            <a:schemeClr val="tx1"/>
          </a:solidFill>
          <a:effectLst>
            <a:outerShdw blurRad="38100" dist="38100" dir="2700000" algn="tl">
              <a:srgbClr val="000000">
                <a:alpha val="4314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1884" indent="-341884" algn="l" defTabSz="914400" rtl="0" eaLnBrk="1" latinLnBrk="1" hangingPunct="1">
        <a:spcBef>
          <a:spcPct val="20000"/>
        </a:spcBef>
        <a:buClr>
          <a:schemeClr val="bg2">
            <a:lumMod val="50000"/>
          </a:schemeClr>
        </a:buClr>
        <a:buFont typeface="Wingdings"/>
        <a:buChar char="v"/>
        <a:defRPr xmlns:mc="http://schemas.openxmlformats.org/markup-compatibility/2006" xmlns:hp="http://schemas.haansoft.com/office/presentation/8.0" sz="2400" b="0" i="0" u="none" strike="noStrike" kern="1200" baseline="0" mc:Ignorable="hp" hp:hslEmbossed="0">
          <a:solidFill>
            <a:schemeClr val="bg2">
              <a:lumMod val="50000"/>
            </a:schemeClr>
          </a:solidFill>
          <a:latin typeface="+mn-lt"/>
          <a:ea typeface="+mn-ea"/>
          <a:cs typeface="+mn-cs"/>
        </a:defRPr>
      </a:lvl1pPr>
      <a:lvl2pPr marL="447675" indent="-257175" algn="l" defTabSz="914400" rtl="0" eaLnBrk="1" latinLnBrk="1" hangingPunct="1">
        <a:spcBef>
          <a:spcPct val="20000"/>
        </a:spcBef>
        <a:buClr>
          <a:schemeClr val="bg2">
            <a:lumMod val="20000"/>
            <a:lumOff val="80000"/>
          </a:schemeClr>
        </a:buClr>
        <a:buFont typeface="Wingdings"/>
        <a:buChar char="§"/>
        <a:defRPr sz="20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2pPr>
      <a:lvl3pPr marL="628650" indent="-180975" algn="l" defTabSz="914400" rtl="0" eaLnBrk="1" latinLnBrk="1" hangingPunct="1">
        <a:spcBef>
          <a:spcPct val="20000"/>
        </a:spcBef>
        <a:buClr>
          <a:schemeClr val="bg2">
            <a:lumMod val="20000"/>
            <a:lumOff val="80000"/>
          </a:schemeClr>
        </a:buClr>
        <a:buFont typeface="Arial"/>
        <a:buChar char="•"/>
        <a:defRPr sz="18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3pPr>
      <a:lvl4pPr marL="809625" indent="-180975" algn="l" defTabSz="914400" rtl="0" eaLnBrk="1" latinLnBrk="1" hangingPunct="1">
        <a:spcBef>
          <a:spcPct val="20000"/>
        </a:spcBef>
        <a:buClr>
          <a:schemeClr val="bg2">
            <a:lumMod val="20000"/>
            <a:lumOff val="80000"/>
          </a:schemeClr>
        </a:buClr>
        <a:buFont typeface="Arial"/>
        <a:buChar char="–"/>
        <a:defRPr sz="16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4pPr>
      <a:lvl5pPr marL="990600" indent="-171450" algn="l" defTabSz="914400" rtl="0" eaLnBrk="1" latinLnBrk="1" hangingPunct="1">
        <a:spcBef>
          <a:spcPct val="20000"/>
        </a:spcBef>
        <a:buClr>
          <a:schemeClr val="bg2">
            <a:lumMod val="20000"/>
            <a:lumOff val="80000"/>
          </a:schemeClr>
        </a:buClr>
        <a:buFont typeface="Arial"/>
        <a:buChar char="»"/>
        <a:defRPr sz="16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5pPr>
      <a:lvl6pPr marL="1160463" indent="-173038" algn="l" defTabSz="914400" rtl="0" eaLnBrk="1" latinLnBrk="1" hangingPunct="1">
        <a:spcBef>
          <a:spcPct val="20000"/>
        </a:spcBef>
        <a:buClr>
          <a:schemeClr val="bg2">
            <a:lumMod val="20000"/>
            <a:lumOff val="80000"/>
          </a:schemeClr>
        </a:buClr>
        <a:buFont typeface="Lucida Sans Unicode"/>
        <a:buChar char="»"/>
        <a:defRPr sz="16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6pPr>
      <a:lvl7pPr marL="1349375" indent="-188913" algn="l" defTabSz="914400" rtl="0" eaLnBrk="1" latinLnBrk="1" hangingPunct="1">
        <a:spcBef>
          <a:spcPct val="20000"/>
        </a:spcBef>
        <a:buClr>
          <a:schemeClr val="bg2">
            <a:lumMod val="20000"/>
            <a:lumOff val="80000"/>
          </a:schemeClr>
        </a:buClr>
        <a:buFont typeface="Lucida Sans Unicode"/>
        <a:buChar char="»"/>
        <a:tabLst>
          <a:tab pos="1349375" algn="l"/>
        </a:tabLst>
        <a:defRPr sz="16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7pPr>
      <a:lvl8pPr marL="1524000" indent="-174625" algn="l" defTabSz="914400" rtl="0" eaLnBrk="1" latinLnBrk="1" hangingPunct="1">
        <a:spcBef>
          <a:spcPct val="20000"/>
        </a:spcBef>
        <a:buClr>
          <a:schemeClr val="bg2">
            <a:lumMod val="20000"/>
            <a:lumOff val="80000"/>
          </a:schemeClr>
        </a:buClr>
        <a:buFont typeface="Lucida Sans Unicode"/>
        <a:buChar char="»"/>
        <a:defRPr sz="16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8pPr>
      <a:lvl9pPr marL="1698625" indent="-174625" algn="l" defTabSz="914400" rtl="0" eaLnBrk="1" latinLnBrk="1" hangingPunct="1">
        <a:spcBef>
          <a:spcPct val="20000"/>
        </a:spcBef>
        <a:buClr>
          <a:schemeClr val="bg2">
            <a:lumMod val="20000"/>
            <a:lumOff val="80000"/>
          </a:schemeClr>
        </a:buClr>
        <a:buFont typeface="Lucida Sans Unicode"/>
        <a:buChar char="»"/>
        <a:defRPr sz="16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.xml"  /></Relationships>
</file>

<file path=ppt/slides/_rels/slide2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3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4.xml.rels><?xml version="1.0" encoding="UTF-8" standalone="yes" ?><Relationships xmlns="http://schemas.openxmlformats.org/package/2006/relationships"><Relationship Id="rId1" Type="http://schemas.openxmlformats.org/officeDocument/2006/relationships/notesSlide" Target="../notesSlides/notesSlide1.xml"  /><Relationship Id="rId2" Type="http://schemas.openxmlformats.org/officeDocument/2006/relationships/slideLayout" Target="../slideLayouts/slideLayout2.xml"  /></Relationships>
</file>

<file path=ppt/slides/_rels/slide5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6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7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8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slide1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bg>
      <p:bgPr shadeToTitle="0">
        <a:solidFill>
          <a:schemeClr val="accent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/>
          <p:cNvSpPr>
            <a:spLocks noGrp="1"/>
          </p:cNvSpPr>
          <p:nvPr>
            <p:ph type="ctrTitle" idx="0"/>
          </p:nvPr>
        </p:nvSpPr>
        <p:spPr/>
        <p:txBody>
          <a:bodyPr/>
          <a:lstStyle/>
          <a:p>
            <a:pPr>
              <a:defRPr/>
            </a:pPr>
            <a:r>
              <a:rPr lang="ko-KR" altLang="en-US"/>
              <a:t>운영위원장 직선제</a:t>
            </a:r>
            <a:endParaRPr lang="ko-KR" altLang="en-US"/>
          </a:p>
        </p:txBody>
      </p:sp>
      <p:sp>
        <p:nvSpPr>
          <p:cNvPr id="3" name="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defRPr/>
            </a:pPr>
            <a:r>
              <a:rPr lang="ko-KR" altLang="en-US"/>
              <a:t>제주녹색당의 대의제 방향</a:t>
            </a:r>
            <a:endParaRPr lang="ko-KR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</p:sld>
</file>

<file path=ppt/slides/slide2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bg>
      <p:bgPr shadeToTitle="0">
        <a:solidFill>
          <a:schemeClr val="accent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pPr>
              <a:defRPr/>
            </a:pPr>
            <a:r>
              <a:rPr lang="ko-KR" altLang="en-US"/>
              <a:t>녹색당 당헌 전문</a:t>
            </a:r>
            <a:endParaRPr lang="ko-KR" altLang="en-US"/>
          </a:p>
        </p:txBody>
      </p:sp>
      <p:sp>
        <p:nvSpPr>
          <p:cNvPr id="3" name="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  <a:defRPr/>
            </a:pPr>
            <a:r>
              <a:rPr lang="ko-KR" altLang="en-US"/>
              <a:t>녹색당은 풀뿌리당원들이 중심이 되는 정당</a:t>
            </a:r>
            <a:endParaRPr lang="ko-KR" altLang="en-US"/>
          </a:p>
          <a:p>
            <a:pPr marL="0" indent="0">
              <a:buNone/>
              <a:defRPr/>
            </a:pPr>
            <a:r>
              <a:rPr lang="ko-KR" altLang="en-US"/>
              <a:t>중앙으로 집중된 권력을 마을이 되찾는 지역분권적인 정당</a:t>
            </a:r>
            <a:endParaRPr lang="ko-KR" altLang="en-US"/>
          </a:p>
          <a:p>
            <a:pPr marL="0" indent="0">
              <a:buNone/>
              <a:defRPr/>
            </a:pPr>
            <a:r>
              <a:rPr lang="ko-KR" altLang="en-US"/>
              <a:t>직접민주주의와 추첨제 등 다양한 민주적 원리들이 살아 숨 쉬는 정당</a:t>
            </a:r>
            <a:endParaRPr lang="ko-KR" altLang="en-US"/>
          </a:p>
          <a:p>
            <a:pPr marL="0" indent="0">
              <a:buNone/>
              <a:defRPr/>
            </a:pPr>
            <a:r>
              <a:rPr lang="ko-KR" altLang="en-US"/>
              <a:t>내부에서부터 평등이 실현되는 정당</a:t>
            </a:r>
            <a:endParaRPr lang="ko-KR" altLang="en-US"/>
          </a:p>
          <a:p>
            <a:pPr marL="0" indent="0">
              <a:buNone/>
              <a:defRPr/>
            </a:pPr>
            <a:r>
              <a:rPr lang="ko-KR" altLang="en-US"/>
              <a:t>여성</a:t>
            </a:r>
            <a:r>
              <a:rPr lang="en-US" altLang="ko-KR"/>
              <a:t>,</a:t>
            </a:r>
            <a:r>
              <a:rPr lang="ko-KR" altLang="en-US"/>
              <a:t>청년․장애인․이주민․소수자 등 기존정치로부터 소외된 사람들의 목소리가 반영되는 정당, </a:t>
            </a:r>
            <a:endParaRPr lang="ko-KR" altLang="en-US"/>
          </a:p>
          <a:p>
            <a:pPr marL="0" indent="0">
              <a:buNone/>
              <a:defRPr/>
            </a:pPr>
            <a:r>
              <a:rPr lang="ko-KR" altLang="en-US"/>
              <a:t>문턱이 낮은 정당을 지향합니다. </a:t>
            </a:r>
            <a:endParaRPr lang="ko-KR" altLang="en-US"/>
          </a:p>
          <a:p>
            <a:pPr marL="0" indent="0">
              <a:buNone/>
              <a:defRPr/>
            </a:pPr>
            <a:r>
              <a:rPr lang="ko-KR" altLang="en-US"/>
              <a:t>또한 이러한 지향이 지구적인 수준에서 실현될 수 있도록 지구촌 녹색정치 연대를 강화합니다. </a:t>
            </a:r>
            <a:endParaRPr lang="ko-KR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</p:sld>
</file>

<file path=ppt/slides/slide3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bg>
      <p:bgPr shadeToTitle="0">
        <a:solidFill>
          <a:schemeClr val="accent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pPr>
              <a:defRPr/>
            </a:pPr>
            <a:r>
              <a:rPr lang="ko-KR" altLang="en-US"/>
              <a:t>녹색당 당헌 전문</a:t>
            </a:r>
            <a:r>
              <a:rPr lang="en-US" altLang="ko-KR"/>
              <a:t>(</a:t>
            </a:r>
            <a:r>
              <a:rPr lang="ko-KR" altLang="en-US"/>
              <a:t>계속</a:t>
            </a:r>
            <a:r>
              <a:rPr lang="en-US" altLang="ko-KR"/>
              <a:t>)</a:t>
            </a:r>
            <a:endParaRPr lang="en-US" altLang="ko-KR"/>
          </a:p>
        </p:txBody>
      </p:sp>
      <p:sp>
        <p:nvSpPr>
          <p:cNvPr id="3" name="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  <a:defRPr/>
            </a:pPr>
            <a:r>
              <a:rPr lang="ko-KR" altLang="en-US"/>
              <a:t>녹색당은 논의의 효율성보다는 소통과 과정을 중시하며</a:t>
            </a:r>
            <a:endParaRPr lang="ko-KR" altLang="en-US"/>
          </a:p>
          <a:p>
            <a:pPr marL="0" indent="0">
              <a:buNone/>
              <a:defRPr/>
            </a:pPr>
            <a:r>
              <a:rPr lang="ko-KR" altLang="en-US"/>
              <a:t>다수결에 의한 결정이 불가피하더라도 소수의 의견을 최대한 존중하기 위해 노력합니다. </a:t>
            </a:r>
            <a:endParaRPr lang="ko-KR" altLang="en-US"/>
          </a:p>
          <a:p>
            <a:pPr marL="0" indent="0">
              <a:buNone/>
              <a:defRPr/>
            </a:pPr>
            <a:r>
              <a:rPr lang="ko-KR" altLang="en-US"/>
              <a:t>다수의 의사에 따라 결정이 이루어지더라도 평당원 개개인의 자율성은 존중합니다. </a:t>
            </a:r>
            <a:endParaRPr lang="ko-KR" altLang="en-US"/>
          </a:p>
          <a:p>
            <a:pPr marL="0" indent="0">
              <a:buNone/>
              <a:defRPr/>
            </a:pPr>
            <a:r>
              <a:rPr lang="ko-KR" altLang="en-US"/>
              <a:t>다만 당의 대표성을 가진 사람이 당의 결정에 따르지 않을 경우에는 마땅히 소환할 수 있습니다.</a:t>
            </a:r>
            <a:endParaRPr lang="ko-KR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</p:sld>
</file>

<file path=ppt/slides/slide4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bg>
      <p:bgPr shadeToTitle="0">
        <a:solidFill>
          <a:schemeClr val="accent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pPr>
              <a:defRPr/>
            </a:pPr>
            <a:r>
              <a:rPr lang="ko-KR" altLang="en-US"/>
              <a:t>당 대의원대회</a:t>
            </a:r>
            <a:endParaRPr lang="ko-KR" altLang="en-US"/>
          </a:p>
        </p:txBody>
      </p:sp>
      <p:sp>
        <p:nvSpPr>
          <p:cNvPr id="3" name="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  <a:defRPr/>
            </a:pPr>
            <a:r>
              <a:rPr lang="en-US" altLang="ko-KR"/>
              <a:t>&lt;</a:t>
            </a:r>
            <a:r>
              <a:rPr lang="ko-KR" altLang="en-US"/>
              <a:t>당헌</a:t>
            </a:r>
            <a:r>
              <a:rPr lang="en-US" altLang="ko-KR"/>
              <a:t>&gt;</a:t>
            </a:r>
            <a:endParaRPr lang="ko-KR" altLang="en-US"/>
          </a:p>
          <a:p>
            <a:pPr marL="0" indent="0">
              <a:buNone/>
              <a:defRPr/>
            </a:pPr>
            <a:r>
              <a:rPr lang="ko-KR" altLang="en-US"/>
              <a:t>제 10조(당 대의원대회) ① 당 대의원대회(이하 “대의원대회”라 합니다)는 우리 당의 최고대의기관입니다.</a:t>
            </a:r>
            <a:endParaRPr lang="ko-KR" altLang="en-US"/>
          </a:p>
          <a:p>
            <a:pPr marL="0" indent="0">
              <a:buNone/>
              <a:defRPr/>
            </a:pPr>
            <a:r>
              <a:rPr lang="ko-KR" altLang="en-US"/>
              <a:t>② 대의원대회는 대의원으로 구성되며, 대의원의 임기는 1년입니다.</a:t>
            </a:r>
            <a:endParaRPr lang="ko-KR" altLang="en-US"/>
          </a:p>
          <a:p>
            <a:pPr marL="0" indent="0">
              <a:buNone/>
              <a:defRPr/>
            </a:pPr>
            <a:r>
              <a:rPr lang="ko-KR" altLang="en-US"/>
              <a:t>③ 대의원은 당원 중에 지역․성별․연령을 고려하여 추첨으로 선정하되, 추첨대의원의 10% 이내의 범위 내에서 소수자에게 별도로 대의원 정원을 배정합니다.</a:t>
            </a:r>
            <a:endParaRPr lang="ko-KR" altLang="en-US"/>
          </a:p>
          <a:p>
            <a:pPr marL="0" indent="0">
              <a:buNone/>
              <a:defRPr/>
            </a:pPr>
            <a:r>
              <a:rPr lang="ko-KR" altLang="en-US"/>
              <a:t>④ 대의원의 총수․종류․선정방법 등에 관한 세부사항은 당규로 정합니다.</a:t>
            </a:r>
            <a:endParaRPr lang="ko-KR" altLang="en-US"/>
          </a:p>
          <a:p>
            <a:pPr marL="0" indent="0">
              <a:buNone/>
              <a:defRPr/>
            </a:pPr>
            <a:r>
              <a:rPr lang="en-US" altLang="ko-KR"/>
              <a:t>&lt;</a:t>
            </a:r>
            <a:r>
              <a:rPr lang="ko-KR" altLang="en-US"/>
              <a:t>당규</a:t>
            </a:r>
            <a:r>
              <a:rPr lang="en-US" altLang="ko-KR"/>
              <a:t>&gt;</a:t>
            </a:r>
            <a:endParaRPr lang="en-US" altLang="ko-KR"/>
          </a:p>
          <a:p>
            <a:pPr marL="0" indent="0">
              <a:buNone/>
              <a:defRPr/>
            </a:pPr>
            <a:r>
              <a:rPr lang="ko-KR" altLang="en-US"/>
              <a:t>제6조(구성 등) 대의원은 선거관리규정에 의해 선거권이 있는 당원 50명당 1명으로 계산하여 총수를 정하고 추첨에 의해 선정하되, 소수자 대의원은 별도로 포함시킨다.</a:t>
            </a:r>
            <a:endParaRPr lang="ko-KR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</p:sld>
</file>

<file path=ppt/slides/slide5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bg>
      <p:bgPr shadeToTitle="0">
        <a:solidFill>
          <a:schemeClr val="accent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pPr>
              <a:defRPr/>
            </a:pPr>
            <a:r>
              <a:rPr lang="ko-KR" altLang="en-US"/>
              <a:t>제3장 당원 등의 권리와 의무</a:t>
            </a:r>
            <a:endParaRPr lang="ko-KR" altLang="en-US"/>
          </a:p>
        </p:txBody>
      </p:sp>
      <p:sp>
        <p:nvSpPr>
          <p:cNvPr id="3" name="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  <a:defRPr/>
            </a:pPr>
            <a:r>
              <a:rPr lang="ko-KR" altLang="en-US"/>
              <a:t>제13조(당원의 권리) ① 당원은 다음의 권리를 가진다.</a:t>
            </a:r>
            <a:endParaRPr lang="ko-KR" altLang="en-US"/>
          </a:p>
          <a:p>
            <a:pPr marL="0" indent="0">
              <a:buNone/>
              <a:defRPr/>
            </a:pPr>
            <a:r>
              <a:rPr lang="ko-KR" altLang="en-US"/>
              <a:t>1. 당헌•당규가 정하는 당직•공직 선거권과 피선거권</a:t>
            </a:r>
            <a:endParaRPr lang="ko-KR" altLang="en-US"/>
          </a:p>
          <a:p>
            <a:pPr marL="0" indent="0">
              <a:buNone/>
              <a:defRPr/>
            </a:pPr>
            <a:r>
              <a:rPr lang="ko-KR" altLang="en-US"/>
              <a:t>2. 당의 의사결정과 제반 활동에 참여할 권리</a:t>
            </a:r>
            <a:endParaRPr lang="ko-KR" altLang="en-US"/>
          </a:p>
          <a:p>
            <a:pPr marL="0" indent="0">
              <a:buNone/>
              <a:defRPr/>
            </a:pPr>
            <a:r>
              <a:rPr lang="ko-KR" altLang="en-US"/>
              <a:t>3. 당의 정책과 활동에 관한 자료를 제공받고 그에 대한 의견을 제출할 권리. 단, 개인정보는 제외</a:t>
            </a:r>
            <a:endParaRPr lang="ko-KR" altLang="en-US"/>
          </a:p>
          <a:p>
            <a:pPr marL="0" indent="0">
              <a:buNone/>
              <a:defRPr/>
            </a:pPr>
            <a:r>
              <a:rPr lang="ko-KR" altLang="en-US"/>
              <a:t>4. 당의 모든 선출직 및 공직선거당선자에 대하여 당헌ㆍ당규에서 정하는 바에 따라 소환을 요청할 권리</a:t>
            </a:r>
            <a:endParaRPr lang="ko-KR" altLang="en-US"/>
          </a:p>
          <a:p>
            <a:pPr marL="0" indent="0">
              <a:buNone/>
              <a:defRPr/>
            </a:pPr>
            <a:r>
              <a:rPr lang="ko-KR" altLang="en-US"/>
              <a:t>5. 당에서 시행하는 교육을 제공받거나 요구할 권리</a:t>
            </a:r>
            <a:endParaRPr lang="ko-KR" altLang="en-US"/>
          </a:p>
          <a:p>
            <a:pPr marL="0" indent="0">
              <a:buNone/>
              <a:defRPr/>
            </a:pPr>
            <a:r>
              <a:rPr lang="ko-KR" altLang="en-US"/>
              <a:t>② 청소년인 당원도 당헌이나 당규에서 특별히 규정한 것을 제외하고는 다른 당원과 동등한 권리를 갖는다.</a:t>
            </a:r>
            <a:endParaRPr lang="ko-KR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</p:sld>
</file>

<file path=ppt/slides/slide6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bg>
      <p:bgPr shadeToTitle="0">
        <a:solidFill>
          <a:schemeClr val="accent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pPr>
              <a:defRPr/>
            </a:pPr>
            <a:r>
              <a:rPr lang="ko-KR" altLang="en-US"/>
              <a:t>제3장 당원 등의 권리와 의무</a:t>
            </a:r>
            <a:endParaRPr lang="ko-KR" altLang="en-US"/>
          </a:p>
        </p:txBody>
      </p:sp>
      <p:sp>
        <p:nvSpPr>
          <p:cNvPr id="3" name="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  <a:defRPr/>
            </a:pPr>
            <a:r>
              <a:rPr lang="ko-KR" altLang="en-US"/>
              <a:t>제14조(당원의 의무) 당원은 다음 각 호의 의무를 가진다.</a:t>
            </a:r>
            <a:endParaRPr lang="ko-KR" altLang="en-US"/>
          </a:p>
          <a:p>
            <a:pPr marL="0" indent="0">
              <a:buNone/>
              <a:defRPr/>
            </a:pPr>
            <a:r>
              <a:rPr lang="ko-KR" altLang="en-US"/>
              <a:t>1. 당비 및 재정 규정에 의거 당비를 납부해야 할 의무</a:t>
            </a:r>
            <a:endParaRPr lang="ko-KR" altLang="en-US"/>
          </a:p>
          <a:p>
            <a:pPr marL="0" indent="0">
              <a:buNone/>
              <a:defRPr/>
            </a:pPr>
            <a:r>
              <a:rPr lang="ko-KR" altLang="en-US"/>
              <a:t>2. 당에서 시행하는 교육을 받을 의무</a:t>
            </a:r>
            <a:endParaRPr lang="ko-KR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</p:sld>
</file>

<file path=ppt/slides/slide7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bg>
      <p:bgPr shadeToTitle="0">
        <a:solidFill>
          <a:schemeClr val="accent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pPr>
              <a:defRPr/>
            </a:pPr>
            <a:r>
              <a:rPr lang="ko-KR" altLang="en-US"/>
              <a:t>제주녹색당 규약</a:t>
            </a:r>
            <a:endParaRPr lang="ko-KR" altLang="en-US"/>
          </a:p>
        </p:txBody>
      </p:sp>
      <p:sp>
        <p:nvSpPr>
          <p:cNvPr id="3" name="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  <a:defRPr/>
            </a:pPr>
            <a:r>
              <a:rPr lang="ko-KR" altLang="en-US"/>
              <a:t>제 6조 (운영위원회) 운영위원회는 아래의 사람들로 구성한다.</a:t>
            </a:r>
            <a:endParaRPr lang="ko-KR" altLang="en-US"/>
          </a:p>
          <a:p>
            <a:pPr marL="0" indent="0">
              <a:buNone/>
              <a:defRPr/>
            </a:pPr>
            <a:r>
              <a:rPr lang="ko-KR" altLang="en-US"/>
              <a:t>1. 선출직 운영위원(10인 이내, 남성비율을 50%미만으로 구성한다)</a:t>
            </a:r>
            <a:endParaRPr lang="ko-KR" altLang="en-US"/>
          </a:p>
          <a:p>
            <a:pPr marL="0" indent="0">
              <a:buNone/>
              <a:defRPr/>
            </a:pPr>
            <a:r>
              <a:rPr lang="ko-KR" altLang="en-US"/>
              <a:t>2. 사무처장 1인</a:t>
            </a:r>
            <a:endParaRPr lang="ko-KR" altLang="en-US"/>
          </a:p>
          <a:p>
            <a:pPr marL="0" indent="0">
              <a:buNone/>
              <a:defRPr/>
            </a:pPr>
            <a:r>
              <a:rPr lang="ko-KR" altLang="en-US"/>
              <a:t>3. 지역별 당원모임 대표 각 1인</a:t>
            </a:r>
            <a:endParaRPr lang="ko-KR" altLang="en-US"/>
          </a:p>
          <a:p>
            <a:pPr marL="0" indent="0">
              <a:buNone/>
              <a:defRPr/>
            </a:pPr>
            <a:r>
              <a:rPr lang="ko-KR" altLang="en-US"/>
              <a:t>4. 의제별 당원모임 대표 각 1인(단, 의제별 당원모임은 운영위원회 참가여부를 선택할 수 있다)</a:t>
            </a:r>
            <a:endParaRPr lang="ko-KR" altLang="en-US"/>
          </a:p>
          <a:p>
            <a:pPr marL="0" indent="0">
              <a:buNone/>
              <a:defRPr/>
            </a:pPr>
            <a:r>
              <a:rPr lang="ko-KR" altLang="en-US"/>
              <a:t>5. 청년당원모임 대표 각 1인</a:t>
            </a:r>
            <a:endParaRPr lang="ko-KR" altLang="en-US"/>
          </a:p>
          <a:p>
            <a:pPr marL="0" indent="0">
              <a:buNone/>
              <a:defRPr/>
            </a:pPr>
            <a:r>
              <a:rPr lang="ko-KR" altLang="en-US"/>
              <a:t>6. 정책위원장</a:t>
            </a:r>
            <a:endParaRPr lang="ko-KR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</p:sld>
</file>

<file path=ppt/slides/slide8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bg>
      <p:bgPr shadeToTitle="0">
        <a:solidFill>
          <a:schemeClr val="accent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pPr>
              <a:defRPr/>
            </a:pPr>
            <a:r>
              <a:rPr lang="ko-KR" altLang="en-US"/>
              <a:t>제주녹색당 규약</a:t>
            </a:r>
            <a:endParaRPr lang="ko-KR" altLang="en-US"/>
          </a:p>
        </p:txBody>
      </p:sp>
      <p:sp>
        <p:nvSpPr>
          <p:cNvPr id="3" name="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  <a:defRPr/>
            </a:pPr>
            <a:r>
              <a:rPr lang="ko-KR" altLang="en-US"/>
              <a:t>제 7조 (공동운영위원장) ① 공동운영위원장은 공동으로 제주 녹색당을 대표한다.</a:t>
            </a:r>
            <a:endParaRPr lang="ko-KR" altLang="en-US"/>
          </a:p>
          <a:p>
            <a:pPr marL="0" indent="0">
              <a:buNone/>
              <a:defRPr/>
            </a:pPr>
            <a:r>
              <a:rPr lang="ko-KR" altLang="en-US"/>
              <a:t>② 공동운영위원장은 2인 이내로 운영위원회에서 선출하되, 남성비율을 50%이하로 구성하는 것을</a:t>
            </a:r>
            <a:endParaRPr lang="ko-KR" altLang="en-US"/>
          </a:p>
          <a:p>
            <a:pPr marL="0" indent="0">
              <a:buNone/>
              <a:defRPr/>
            </a:pPr>
            <a:r>
              <a:rPr lang="ko-KR" altLang="en-US"/>
              <a:t>원칙으로 한다.</a:t>
            </a:r>
            <a:endParaRPr lang="ko-KR" altLang="en-US"/>
          </a:p>
          <a:p>
            <a:pPr marL="0" indent="0">
              <a:buNone/>
              <a:defRPr/>
            </a:pPr>
            <a:r>
              <a:rPr lang="ko-KR" altLang="en-US"/>
              <a:t>③ 공동운영위원장의 궐위시 운영위원회의 호선을 통해 권한대행을 선출할 수 있다. 단,</a:t>
            </a:r>
            <a:endParaRPr lang="ko-KR" altLang="en-US"/>
          </a:p>
          <a:p>
            <a:pPr marL="0" indent="0">
              <a:buNone/>
              <a:defRPr/>
            </a:pPr>
            <a:r>
              <a:rPr lang="ko-KR" altLang="en-US"/>
              <a:t>공동운영위원장 권한대행의 임기는 전임자의 잔여임기로 한다.</a:t>
            </a:r>
            <a:endParaRPr lang="ko-KR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</p:sld>
</file>

<file path=ppt/theme/theme1.xml><?xml version="1.0" encoding="utf-8"?>
<a:theme xmlns:r="http://schemas.openxmlformats.org/officeDocument/2006/relationships" xmlns:c="http://schemas.openxmlformats.org/drawingml/2006/chart" xmlns:dgm="http://schemas.openxmlformats.org/drawingml/2006/diagram" xmlns:dsp="http://schemas.microsoft.com/office/drawing/2008/diagram" xmlns:a="http://schemas.openxmlformats.org/drawingml/2006/main" xmlns:pic="http://schemas.openxmlformats.org/drawingml/2006/picture" xmlns:wp="http://schemas.openxmlformats.org/drawingml/2006/wordprocessingDrawing" xmlns:xdr="http://schemas.openxmlformats.org/drawingml/2006/spreadsheetDrawing" xmlns:p="http://schemas.openxmlformats.org/presentationml/2006/main" name="어울림">
  <a:themeElements>
    <a:clrScheme name="나비">
      <a:dk1>
        <a:srgbClr val="333300"/>
      </a:dk1>
      <a:lt1>
        <a:srgbClr val="ffffff"/>
      </a:lt1>
      <a:dk2>
        <a:srgbClr val="d58f00"/>
      </a:dk2>
      <a:lt2>
        <a:srgbClr val="f3fed1"/>
      </a:lt2>
      <a:accent1>
        <a:srgbClr val="4ea429"/>
      </a:accent1>
      <a:accent2>
        <a:srgbClr val="add22c"/>
      </a:accent2>
      <a:accent3>
        <a:srgbClr val="ff9900"/>
      </a:accent3>
      <a:accent4>
        <a:srgbClr val="ff6600"/>
      </a:accent4>
      <a:accent5>
        <a:srgbClr val="cc0000"/>
      </a:accent5>
      <a:accent6>
        <a:srgbClr val="660033"/>
      </a:accent6>
      <a:hlink>
        <a:srgbClr val="0000ff"/>
      </a:hlink>
      <a:folHlink>
        <a:srgbClr val="800080"/>
      </a:folHlink>
    </a:clrScheme>
    <a:fontScheme name="어울림">
      <a:majorFont>
        <a:latin typeface="Tahoma"/>
        <a:ea typeface=""/>
        <a:cs typeface=""/>
        <a:font script="Jpan" typeface="MS PGothic"/>
        <a:font script="Hang" typeface="한컴 윤체 L"/>
        <a:font script="Hans" typeface="SimSun"/>
        <a:font script="Hant" typeface="新細明體"/>
        <a:font script="Arab" typeface="Times New Roman"/>
        <a:font script="Hebr" typeface="Times New Roman"/>
        <a:font script="Thai" typeface="Angsana New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MS PGothic"/>
        <a:font script="Hang" typeface="함초롬돋움"/>
        <a:font script="Hans" typeface="SimSun"/>
        <a:font script="Hant" typeface="新細明體"/>
        <a:font script="Arab" typeface="Times New Roman"/>
        <a:font script="Hebr" typeface="Times New Roman"/>
        <a:font script="Thai" typeface="Angsana New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어울림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reflection blurRad="12700" stA="26000" endPos="28000" dist="38100" dir="5400000" sy="-100000" rotWithShape="0"/>
          </a:effectLst>
        </a:effectStyle>
        <a:effectStyle>
          <a:effectLst>
            <a:innerShdw blurRad="508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hueMod val="100000"/>
                <a:satMod val="100000"/>
              </a:schemeClr>
            </a:gs>
            <a:gs pos="100000">
              <a:schemeClr val="phClr">
                <a:shade val="70000"/>
                <a:hueMod val="100000"/>
                <a:satMod val="100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r="http://schemas.openxmlformats.org/officeDocument/2006/relationships" xmlns:c="http://schemas.openxmlformats.org/drawingml/2006/chart" xmlns:dgm="http://schemas.openxmlformats.org/drawingml/2006/diagram" xmlns:dsp="http://schemas.microsoft.com/office/drawing/2008/diagram" xmlns:a="http://schemas.openxmlformats.org/drawingml/2006/main" xmlns:pic="http://schemas.openxmlformats.org/drawingml/2006/picture" xmlns:wp="http://schemas.openxmlformats.org/drawingml/2006/wordprocessingDrawing" xmlns:xdr="http://schemas.openxmlformats.org/drawingml/2006/spreadsheetDrawing" xmlns:p="http://schemas.openxmlformats.org/presentationml/2006/main" name="한컴오피스">
  <a:themeElements>
    <a:clrScheme name="한컴오피스">
      <a:dk1>
        <a:sysClr val="windowText" lastClr="000000"/>
      </a:dk1>
      <a:lt1>
        <a:sysClr val="window" lastClr="ffffff"/>
      </a:lt1>
      <a:dk2>
        <a:srgbClr val="3a3c84"/>
      </a:dk2>
      <a:lt2>
        <a:srgbClr val="faf3db"/>
      </a:lt2>
      <a:accent1>
        <a:srgbClr val="6182d6"/>
      </a:accent1>
      <a:accent2>
        <a:srgbClr val="ff843a"/>
      </a:accent2>
      <a:accent3>
        <a:srgbClr val="b2b2b2"/>
      </a:accent3>
      <a:accent4>
        <a:srgbClr val="ffd700"/>
      </a:accent4>
      <a:accent5>
        <a:srgbClr val="289b6e"/>
      </a:accent5>
      <a:accent6>
        <a:srgbClr val="9d5cbb"/>
      </a:accent6>
      <a:hlink>
        <a:srgbClr val="0000ff"/>
      </a:hlink>
      <a:folHlink>
        <a:srgbClr val="800080"/>
      </a:folHlink>
    </a:clrScheme>
    <a:fontScheme name="한컴오피스">
      <a:majorFont>
        <a:latin typeface="함초롬돋움"/>
        <a:ea typeface="함초롬돋움"/>
        <a:cs typeface="Times New Roman"/>
      </a:majorFont>
      <a:minorFont>
        <a:latin typeface="함초롬돋움"/>
        <a:ea typeface="함초롬돋움"/>
        <a:cs typeface="Times New Roman"/>
      </a:minorFont>
    </a:fontScheme>
    <a:fmtScheme name="한컴오피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satMod val="105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</a:effectStyle>
        <a:effectStyle>
          <a:effectLst>
            <a:reflection blurRad="12700" stA="26000" endPos="28000" dist="38100" dir="5400000" sy="-100000" rotWithShape="0"/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ep:Properties xmlns:r="http://schemas.openxmlformats.org/officeDocument/2006/relationships" xmlns:ep="http://schemas.openxmlformats.org/officeDocument/2006/extended-properties" xmlns:vt="http://schemas.openxmlformats.org/officeDocument/2006/docPropsVTypes">
  <ep:Manager/>
  <ep:Company/>
  <ep:Words>329</ep:Words>
  <ep:PresentationFormat/>
  <ep:Paragraphs>49</ep:Paragraphs>
  <ep:Slides>8</ep:Slides>
  <ep:Notes>1</ep:Notes>
  <ep:TotalTime>0</ep:TotalTime>
  <ep:HiddenSlides>0</ep:HiddenSlides>
  <ep:MMClips>0</ep:MMClips>
  <ep: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8</vt:i4>
      </vt:variant>
    </vt:vector>
  </ep:HeadingPairs>
  <ep:TitlesOfParts>
    <vt:vector size="9" baseType="lpstr">
      <vt:lpstr>어울림</vt:lpstr>
      <vt:lpstr>운영위원장 직선제</vt:lpstr>
      <vt:lpstr>녹색당 당헌 전문</vt:lpstr>
      <vt:lpstr>녹색당 당헌 전문(계속)</vt:lpstr>
      <vt:lpstr>당 대의원대회</vt:lpstr>
      <vt:lpstr>제3장 당원 등의 권리와 의무</vt:lpstr>
      <vt:lpstr>제3장 당원 등의 권리와 의무</vt:lpstr>
      <vt:lpstr>제주녹색당 규약</vt:lpstr>
      <vt:lpstr>제주녹색당 규약</vt:lpstr>
    </vt:vector>
  </ep:TitlesOfParts>
  <ep:HyperlinkBase/>
  <ep:Application>Show</ep:Application>
  <ep:AppVersion>12.0000</ep:AppVersion>
</ep:Properties>
</file>

<file path=docProps/core.xml><?xml version="1.0" encoding="utf-8"?>
<cp:coreProperties xmlns:r="http://schemas.openxmlformats.org/officeDocument/2006/relationships"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이음 교육협동조합</cp:lastModifiedBy>
  <dcterms:modified xsi:type="dcterms:W3CDTF">2021-02-05T23:52:55.076</dcterms:modified>
  <cp:revision>8</cp:revision>
  <dc:title>운영위원장 직선제</dc:title>
  <cp:version>1000.0000.01</cp:version>
</cp:coreProperties>
</file>